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13" r:id="rId5"/>
  </p:sldMasterIdLst>
  <p:notesMasterIdLst>
    <p:notesMasterId r:id="rId19"/>
  </p:notesMasterIdLst>
  <p:handoutMasterIdLst>
    <p:handoutMasterId r:id="rId20"/>
  </p:handoutMasterIdLst>
  <p:sldIdLst>
    <p:sldId id="556" r:id="rId6"/>
    <p:sldId id="563" r:id="rId7"/>
    <p:sldId id="564" r:id="rId8"/>
    <p:sldId id="565" r:id="rId9"/>
    <p:sldId id="559" r:id="rId10"/>
    <p:sldId id="552" r:id="rId11"/>
    <p:sldId id="560" r:id="rId12"/>
    <p:sldId id="558" r:id="rId13"/>
    <p:sldId id="561" r:id="rId14"/>
    <p:sldId id="557" r:id="rId15"/>
    <p:sldId id="562" r:id="rId16"/>
    <p:sldId id="554" r:id="rId17"/>
    <p:sldId id="548" r:id="rId18"/>
  </p:sldIdLst>
  <p:sldSz cx="14630400" cy="8229600"/>
  <p:notesSz cx="7077075" cy="9363075"/>
  <p:defaultTextStyle>
    <a:defPPr>
      <a:defRPr lang="en-US"/>
    </a:defPPr>
    <a:lvl1pPr marL="0" algn="l" defTabSz="1306220" rtl="0" eaLnBrk="1" latinLnBrk="0" hangingPunct="1">
      <a:defRPr sz="2600" kern="1200">
        <a:solidFill>
          <a:schemeClr val="tx1"/>
        </a:solidFill>
        <a:latin typeface="+mn-lt"/>
        <a:ea typeface="+mn-ea"/>
        <a:cs typeface="+mn-cs"/>
      </a:defRPr>
    </a:lvl1pPr>
    <a:lvl2pPr marL="653110" algn="l" defTabSz="1306220" rtl="0" eaLnBrk="1" latinLnBrk="0" hangingPunct="1">
      <a:defRPr sz="2600" kern="1200">
        <a:solidFill>
          <a:schemeClr val="tx1"/>
        </a:solidFill>
        <a:latin typeface="+mn-lt"/>
        <a:ea typeface="+mn-ea"/>
        <a:cs typeface="+mn-cs"/>
      </a:defRPr>
    </a:lvl2pPr>
    <a:lvl3pPr marL="1306220" algn="l" defTabSz="1306220" rtl="0" eaLnBrk="1" latinLnBrk="0" hangingPunct="1">
      <a:defRPr sz="2600" kern="1200">
        <a:solidFill>
          <a:schemeClr val="tx1"/>
        </a:solidFill>
        <a:latin typeface="+mn-lt"/>
        <a:ea typeface="+mn-ea"/>
        <a:cs typeface="+mn-cs"/>
      </a:defRPr>
    </a:lvl3pPr>
    <a:lvl4pPr marL="1959331" algn="l" defTabSz="1306220" rtl="0" eaLnBrk="1" latinLnBrk="0" hangingPunct="1">
      <a:defRPr sz="2600" kern="1200">
        <a:solidFill>
          <a:schemeClr val="tx1"/>
        </a:solidFill>
        <a:latin typeface="+mn-lt"/>
        <a:ea typeface="+mn-ea"/>
        <a:cs typeface="+mn-cs"/>
      </a:defRPr>
    </a:lvl4pPr>
    <a:lvl5pPr marL="2612441" algn="l" defTabSz="1306220" rtl="0" eaLnBrk="1" latinLnBrk="0" hangingPunct="1">
      <a:defRPr sz="2600" kern="1200">
        <a:solidFill>
          <a:schemeClr val="tx1"/>
        </a:solidFill>
        <a:latin typeface="+mn-lt"/>
        <a:ea typeface="+mn-ea"/>
        <a:cs typeface="+mn-cs"/>
      </a:defRPr>
    </a:lvl5pPr>
    <a:lvl6pPr marL="3265551" algn="l" defTabSz="1306220" rtl="0" eaLnBrk="1" latinLnBrk="0" hangingPunct="1">
      <a:defRPr sz="2600" kern="1200">
        <a:solidFill>
          <a:schemeClr val="tx1"/>
        </a:solidFill>
        <a:latin typeface="+mn-lt"/>
        <a:ea typeface="+mn-ea"/>
        <a:cs typeface="+mn-cs"/>
      </a:defRPr>
    </a:lvl6pPr>
    <a:lvl7pPr marL="3918661" algn="l" defTabSz="1306220" rtl="0" eaLnBrk="1" latinLnBrk="0" hangingPunct="1">
      <a:defRPr sz="2600" kern="1200">
        <a:solidFill>
          <a:schemeClr val="tx1"/>
        </a:solidFill>
        <a:latin typeface="+mn-lt"/>
        <a:ea typeface="+mn-ea"/>
        <a:cs typeface="+mn-cs"/>
      </a:defRPr>
    </a:lvl7pPr>
    <a:lvl8pPr marL="4571771" algn="l" defTabSz="1306220" rtl="0" eaLnBrk="1" latinLnBrk="0" hangingPunct="1">
      <a:defRPr sz="2600" kern="1200">
        <a:solidFill>
          <a:schemeClr val="tx1"/>
        </a:solidFill>
        <a:latin typeface="+mn-lt"/>
        <a:ea typeface="+mn-ea"/>
        <a:cs typeface="+mn-cs"/>
      </a:defRPr>
    </a:lvl8pPr>
    <a:lvl9pPr marL="5224882" algn="l" defTabSz="1306220"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015" userDrawn="1">
          <p15:clr>
            <a:srgbClr val="A4A3A4"/>
          </p15:clr>
        </p15:guide>
        <p15:guide id="2" orient="horz" pos="542" userDrawn="1">
          <p15:clr>
            <a:srgbClr val="A4A3A4"/>
          </p15:clr>
        </p15:guide>
        <p15:guide id="3" orient="horz" pos="4654" userDrawn="1">
          <p15:clr>
            <a:srgbClr val="A4A3A4"/>
          </p15:clr>
        </p15:guide>
        <p15:guide id="4" orient="horz" pos="204" userDrawn="1">
          <p15:clr>
            <a:srgbClr val="A4A3A4"/>
          </p15:clr>
        </p15:guide>
        <p15:guide id="5" orient="horz" pos="851" userDrawn="1">
          <p15:clr>
            <a:srgbClr val="A4A3A4"/>
          </p15:clr>
        </p15:guide>
        <p15:guide id="6" orient="horz" pos="3454" userDrawn="1">
          <p15:clr>
            <a:srgbClr val="A4A3A4"/>
          </p15:clr>
        </p15:guide>
        <p15:guide id="7" orient="horz" pos="4357" userDrawn="1">
          <p15:clr>
            <a:srgbClr val="A4A3A4"/>
          </p15:clr>
        </p15:guide>
        <p15:guide id="8" orient="horz" pos="1610" userDrawn="1">
          <p15:clr>
            <a:srgbClr val="A4A3A4"/>
          </p15:clr>
        </p15:guide>
        <p15:guide id="9" pos="373" userDrawn="1">
          <p15:clr>
            <a:srgbClr val="A4A3A4"/>
          </p15:clr>
        </p15:guide>
        <p15:guide id="10" pos="8831" userDrawn="1">
          <p15:clr>
            <a:srgbClr val="A4A3A4"/>
          </p15:clr>
        </p15:guide>
        <p15:guide id="11" pos="2619" userDrawn="1">
          <p15:clr>
            <a:srgbClr val="A4A3A4"/>
          </p15:clr>
        </p15:guide>
        <p15:guide id="12" pos="4615" userDrawn="1">
          <p15:clr>
            <a:srgbClr val="A4A3A4"/>
          </p15:clr>
        </p15:guide>
        <p15:guide id="13" pos="2911" userDrawn="1">
          <p15:clr>
            <a:srgbClr val="A4A3A4"/>
          </p15:clr>
        </p15:guide>
        <p15:guide id="14" pos="322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ntarattana, Peerapat" initials="CP" lastIdx="0" clrIdx="0">
    <p:extLst>
      <p:ext uri="{19B8F6BF-5375-455C-9EA6-DF929625EA0E}">
        <p15:presenceInfo xmlns:p15="http://schemas.microsoft.com/office/powerpoint/2012/main" userId="S-1-5-21-1960408961-1326574676-839522115-12848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0F3"/>
    <a:srgbClr val="223719"/>
    <a:srgbClr val="FF6600"/>
    <a:srgbClr val="FF0066"/>
    <a:srgbClr val="C3D69B"/>
    <a:srgbClr val="FF7D7D"/>
    <a:srgbClr val="368E44"/>
    <a:srgbClr val="FF3300"/>
    <a:srgbClr val="A12820"/>
    <a:srgbClr val="9B27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70" autoAdjust="0"/>
    <p:restoredTop sz="94422" autoAdjust="0"/>
  </p:normalViewPr>
  <p:slideViewPr>
    <p:cSldViewPr snapToGrid="0" showGuides="1">
      <p:cViewPr varScale="1">
        <p:scale>
          <a:sx n="100" d="100"/>
          <a:sy n="100" d="100"/>
        </p:scale>
        <p:origin x="600" y="184"/>
      </p:cViewPr>
      <p:guideLst>
        <p:guide orient="horz" pos="5015"/>
        <p:guide orient="horz" pos="542"/>
        <p:guide orient="horz" pos="4654"/>
        <p:guide orient="horz" pos="204"/>
        <p:guide orient="horz" pos="851"/>
        <p:guide orient="horz" pos="3454"/>
        <p:guide orient="horz" pos="4357"/>
        <p:guide orient="horz" pos="1610"/>
        <p:guide pos="373"/>
        <p:guide pos="8831"/>
        <p:guide pos="2619"/>
        <p:guide pos="4615"/>
        <p:guide pos="2911"/>
        <p:guide pos="3223"/>
      </p:guideLst>
    </p:cSldViewPr>
  </p:slideViewPr>
  <p:notesTextViewPr>
    <p:cViewPr>
      <p:scale>
        <a:sx n="1" d="1"/>
        <a:sy n="1" d="1"/>
      </p:scale>
      <p:origin x="0" y="0"/>
    </p:cViewPr>
  </p:notesTextViewPr>
  <p:sorterViewPr>
    <p:cViewPr>
      <p:scale>
        <a:sx n="46" d="100"/>
        <a:sy n="4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fld id="{3C7D19F5-5471-454E-BCC8-E0C39202EB1D}" type="datetimeFigureOut">
              <a:rPr lang="en-US" smtClean="0"/>
              <a:pPr/>
              <a:t>2/20/24</a:t>
            </a:fld>
            <a:endParaRPr lang="en-US" dirty="0"/>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fld id="{8C916324-4351-FD4C-AC98-39F32C4A2071}" type="slidenum">
              <a:rPr lang="en-US" smtClean="0"/>
              <a:pPr/>
              <a:t>‹#›</a:t>
            </a:fld>
            <a:endParaRPr lang="en-US" dirty="0"/>
          </a:p>
        </p:txBody>
      </p:sp>
    </p:spTree>
    <p:extLst>
      <p:ext uri="{BB962C8B-B14F-4D97-AF65-F5344CB8AC3E}">
        <p14:creationId xmlns:p14="http://schemas.microsoft.com/office/powerpoint/2010/main" val="2997207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FAC4F0DB-2382-7E4A-8FEC-0545A1CB03A4}" type="datetimeFigureOut">
              <a:rPr lang="en-US" smtClean="0"/>
              <a:pPr/>
              <a:t>2/20/24</a:t>
            </a:fld>
            <a:endParaRPr lang="en-US"/>
          </a:p>
        </p:txBody>
      </p:sp>
      <p:sp>
        <p:nvSpPr>
          <p:cNvPr id="4" name="Slide Image Placeholder 3"/>
          <p:cNvSpPr>
            <a:spLocks noGrp="1" noRot="1" noChangeAspect="1"/>
          </p:cNvSpPr>
          <p:nvPr>
            <p:ph type="sldImg" idx="2"/>
          </p:nvPr>
        </p:nvSpPr>
        <p:spPr>
          <a:xfrm>
            <a:off x="417513" y="701675"/>
            <a:ext cx="6242050" cy="3511550"/>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92C123CE-2526-4B42-8B9A-DE36DA4B1892}" type="slidenum">
              <a:rPr lang="en-US" smtClean="0"/>
              <a:pPr/>
              <a:t>‹#›</a:t>
            </a:fld>
            <a:endParaRPr lang="en-US"/>
          </a:p>
        </p:txBody>
      </p:sp>
    </p:spTree>
    <p:extLst>
      <p:ext uri="{BB962C8B-B14F-4D97-AF65-F5344CB8AC3E}">
        <p14:creationId xmlns:p14="http://schemas.microsoft.com/office/powerpoint/2010/main" val="22191985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C123CE-2526-4B42-8B9A-DE36DA4B1892}" type="slidenum">
              <a:rPr lang="en-US" smtClean="0"/>
              <a:pPr/>
              <a:t>6</a:t>
            </a:fld>
            <a:endParaRPr lang="en-US"/>
          </a:p>
        </p:txBody>
      </p:sp>
    </p:spTree>
    <p:extLst>
      <p:ext uri="{BB962C8B-B14F-4D97-AF65-F5344CB8AC3E}">
        <p14:creationId xmlns:p14="http://schemas.microsoft.com/office/powerpoint/2010/main" val="1418854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C123CE-2526-4B42-8B9A-DE36DA4B1892}" type="slidenum">
              <a:rPr lang="en-US" smtClean="0"/>
              <a:pPr/>
              <a:t>10</a:t>
            </a:fld>
            <a:endParaRPr lang="en-US"/>
          </a:p>
        </p:txBody>
      </p:sp>
    </p:spTree>
    <p:extLst>
      <p:ext uri="{BB962C8B-B14F-4D97-AF65-F5344CB8AC3E}">
        <p14:creationId xmlns:p14="http://schemas.microsoft.com/office/powerpoint/2010/main" val="41837146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78624" y="1752600"/>
            <a:ext cx="12435840" cy="1764030"/>
          </a:xfrm>
        </p:spPr>
        <p:txBody>
          <a:bodyPr anchor="b">
            <a:normAutofit/>
          </a:bodyPr>
          <a:lstStyle>
            <a:lvl1pPr>
              <a:lnSpc>
                <a:spcPct val="90000"/>
              </a:lnSpc>
              <a:defRPr sz="4000" spc="300">
                <a:solidFill>
                  <a:srgbClr val="FFFFFF"/>
                </a:solidFill>
              </a:defRPr>
            </a:lvl1pPr>
          </a:lstStyle>
          <a:p>
            <a:r>
              <a:rPr lang="en-US" dirty="0"/>
              <a:t>CLICK TO EDIT MASTER TITLE STYLE</a:t>
            </a:r>
          </a:p>
        </p:txBody>
      </p:sp>
      <p:sp>
        <p:nvSpPr>
          <p:cNvPr id="3" name="Subtitle 2"/>
          <p:cNvSpPr>
            <a:spLocks noGrp="1"/>
          </p:cNvSpPr>
          <p:nvPr>
            <p:ph type="subTitle" idx="1" hasCustomPrompt="1"/>
          </p:nvPr>
        </p:nvSpPr>
        <p:spPr>
          <a:xfrm>
            <a:off x="590551" y="3471404"/>
            <a:ext cx="10241280" cy="2103120"/>
          </a:xfrm>
          <a:prstGeom prst="rect">
            <a:avLst/>
          </a:prstGeom>
        </p:spPr>
        <p:txBody>
          <a:bodyPr lIns="0">
            <a:normAutofit/>
          </a:bodyPr>
          <a:lstStyle>
            <a:lvl1pPr marL="0" indent="0" algn="l">
              <a:lnSpc>
                <a:spcPct val="90000"/>
              </a:lnSpc>
              <a:buNone/>
              <a:defRPr lang="en-US" sz="4000" kern="1200" spc="300" dirty="0">
                <a:solidFill>
                  <a:schemeClr val="accent1"/>
                </a:solidFill>
                <a:latin typeface="+mj-lt"/>
                <a:ea typeface="+mj-ea"/>
                <a:cs typeface="+mj-cs"/>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10" name="Text Placeholder 4"/>
          <p:cNvSpPr>
            <a:spLocks noGrp="1"/>
          </p:cNvSpPr>
          <p:nvPr>
            <p:ph type="body" sz="quarter" idx="10" hasCustomPrompt="1"/>
          </p:nvPr>
        </p:nvSpPr>
        <p:spPr>
          <a:xfrm>
            <a:off x="563893" y="7268831"/>
            <a:ext cx="5684507" cy="635800"/>
          </a:xfrm>
          <a:prstGeom prst="rect">
            <a:avLst/>
          </a:prstGeom>
        </p:spPr>
        <p:txBody>
          <a:bodyPr/>
          <a:lstStyle>
            <a:lvl1pPr marL="0" indent="0" algn="l" defTabSz="1306220" rtl="0" eaLnBrk="1" latinLnBrk="0" hangingPunct="1">
              <a:spcBef>
                <a:spcPts val="0"/>
              </a:spcBef>
              <a:buNone/>
              <a:defRPr lang="en-US" sz="1400" b="0" i="0" kern="1200" baseline="0" dirty="0" smtClean="0">
                <a:solidFill>
                  <a:srgbClr val="FFFFFF"/>
                </a:solidFill>
                <a:latin typeface="+mn-lt"/>
                <a:ea typeface="+mn-ea"/>
                <a:cs typeface="+mn-cs"/>
              </a:defRPr>
            </a:lvl1pPr>
          </a:lstStyle>
          <a:p>
            <a:pPr lvl="0"/>
            <a:r>
              <a:rPr lang="en-US" dirty="0"/>
              <a:t>CLICK TO EDIT MASTER TEXT STYLES</a:t>
            </a:r>
          </a:p>
        </p:txBody>
      </p:sp>
      <p:pic>
        <p:nvPicPr>
          <p:cNvPr id="7" name="Picture 6" descr="LUXbrandlogo2015_rgstrn#C8F.png"/>
          <p:cNvPicPr>
            <a:picLocks noChangeAspect="1"/>
          </p:cNvPicPr>
          <p:nvPr userDrawn="1"/>
        </p:nvPicPr>
        <p:blipFill>
          <a:blip r:embed="rId2"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592139" y="812800"/>
            <a:ext cx="1466744" cy="807200"/>
          </a:xfrm>
          <a:prstGeom prst="rect">
            <a:avLst/>
          </a:prstGeom>
        </p:spPr>
      </p:pic>
    </p:spTree>
    <p:extLst>
      <p:ext uri="{BB962C8B-B14F-4D97-AF65-F5344CB8AC3E}">
        <p14:creationId xmlns:p14="http://schemas.microsoft.com/office/powerpoint/2010/main" val="4243955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Text">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0553" y="1905002"/>
            <a:ext cx="7619999" cy="1005543"/>
          </a:xfrm>
        </p:spPr>
        <p:txBody>
          <a:bodyPr/>
          <a:lstStyle>
            <a:lvl1pPr>
              <a:defRPr baseline="0">
                <a:solidFill>
                  <a:srgbClr val="FFFFFF"/>
                </a:solidFill>
              </a:defRPr>
            </a:lvl1pPr>
          </a:lstStyle>
          <a:p>
            <a:r>
              <a:rPr lang="en-US" dirty="0"/>
              <a:t>TABLE OF CONTENTS</a:t>
            </a:r>
          </a:p>
        </p:txBody>
      </p:sp>
      <p:sp>
        <p:nvSpPr>
          <p:cNvPr id="8" name="Rectangle 7"/>
          <p:cNvSpPr/>
          <p:nvPr userDrawn="1"/>
        </p:nvSpPr>
        <p:spPr>
          <a:xfrm>
            <a:off x="0" y="7993065"/>
            <a:ext cx="14630400" cy="23653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00" dirty="0"/>
          </a:p>
        </p:txBody>
      </p:sp>
      <p:sp>
        <p:nvSpPr>
          <p:cNvPr id="11" name="Content Placeholder 2"/>
          <p:cNvSpPr>
            <a:spLocks noGrp="1"/>
          </p:cNvSpPr>
          <p:nvPr>
            <p:ph idx="1"/>
          </p:nvPr>
        </p:nvSpPr>
        <p:spPr>
          <a:xfrm>
            <a:off x="503867" y="3440768"/>
            <a:ext cx="5867400" cy="3933170"/>
          </a:xfrm>
          <a:prstGeom prst="rect">
            <a:avLst/>
          </a:prstGeom>
        </p:spPr>
        <p:txBody>
          <a:bodyPr>
            <a:normAutofit/>
          </a:bodyPr>
          <a:lstStyle>
            <a:lvl1pPr marL="0" indent="0">
              <a:spcBef>
                <a:spcPts val="0"/>
              </a:spcBef>
              <a:spcAft>
                <a:spcPts val="1800"/>
              </a:spcAft>
              <a:buNone/>
              <a:defRPr sz="1800">
                <a:solidFill>
                  <a:schemeClr val="accent1"/>
                </a:solidFill>
                <a:latin typeface="Sofia Pro Semi Bold"/>
                <a:cs typeface="Sofia Pro Semi Bold"/>
              </a:defRPr>
            </a:lvl1pPr>
            <a:lvl2pPr marL="0" indent="0">
              <a:spcBef>
                <a:spcPts val="0"/>
              </a:spcBef>
              <a:spcAft>
                <a:spcPts val="1800"/>
              </a:spcAft>
              <a:buNone/>
              <a:defRPr sz="1800">
                <a:solidFill>
                  <a:schemeClr val="accent1"/>
                </a:solidFill>
                <a:latin typeface="+mj-lt"/>
              </a:defRPr>
            </a:lvl2pPr>
            <a:lvl3pPr>
              <a:defRPr>
                <a:solidFill>
                  <a:schemeClr val="accent1"/>
                </a:solidFill>
                <a:latin typeface="+mj-lt"/>
              </a:defRPr>
            </a:lvl3pPr>
            <a:lvl4pPr>
              <a:defRPr>
                <a:solidFill>
                  <a:schemeClr val="accent1"/>
                </a:solidFill>
                <a:latin typeface="+mj-lt"/>
              </a:defRPr>
            </a:lvl4pPr>
            <a:lvl5pPr>
              <a:defRPr>
                <a:solidFill>
                  <a:schemeClr val="accent1"/>
                </a:solidFill>
                <a:latin typeface="+mj-lt"/>
              </a:defRPr>
            </a:lvl5pPr>
          </a:lstStyle>
          <a:p>
            <a:pPr lvl="0"/>
            <a:r>
              <a:rPr lang="en-US" dirty="0"/>
              <a:t>Click to edit Master text styles</a:t>
            </a:r>
          </a:p>
          <a:p>
            <a:pPr lvl="1"/>
            <a:r>
              <a:rPr lang="en-US" dirty="0"/>
              <a:t>Second level</a:t>
            </a:r>
          </a:p>
        </p:txBody>
      </p:sp>
      <p:sp>
        <p:nvSpPr>
          <p:cNvPr id="12" name="Text Placeholder 6"/>
          <p:cNvSpPr>
            <a:spLocks noGrp="1"/>
          </p:cNvSpPr>
          <p:nvPr>
            <p:ph type="body" sz="quarter" idx="14" hasCustomPrompt="1"/>
          </p:nvPr>
        </p:nvSpPr>
        <p:spPr>
          <a:xfrm>
            <a:off x="518633" y="2758143"/>
            <a:ext cx="5882168"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
        <p:nvSpPr>
          <p:cNvPr id="14" name="Content Placeholder 2"/>
          <p:cNvSpPr>
            <a:spLocks noGrp="1"/>
          </p:cNvSpPr>
          <p:nvPr>
            <p:ph idx="15"/>
          </p:nvPr>
        </p:nvSpPr>
        <p:spPr>
          <a:xfrm>
            <a:off x="6858000" y="3440768"/>
            <a:ext cx="5867400" cy="3933170"/>
          </a:xfrm>
          <a:prstGeom prst="rect">
            <a:avLst/>
          </a:prstGeom>
        </p:spPr>
        <p:txBody>
          <a:bodyPr>
            <a:normAutofit/>
          </a:bodyPr>
          <a:lstStyle>
            <a:lvl1pPr marL="0" indent="0">
              <a:spcBef>
                <a:spcPts val="0"/>
              </a:spcBef>
              <a:spcAft>
                <a:spcPts val="2000"/>
              </a:spcAft>
              <a:buNone/>
              <a:defRPr sz="1800">
                <a:solidFill>
                  <a:schemeClr val="accent1"/>
                </a:solidFill>
                <a:latin typeface="Sofia Pro Semi Bold"/>
                <a:cs typeface="Sofia Pro Semi Bold"/>
              </a:defRPr>
            </a:lvl1pPr>
            <a:lvl2pPr marL="0" indent="0">
              <a:spcBef>
                <a:spcPts val="0"/>
              </a:spcBef>
              <a:spcAft>
                <a:spcPts val="2000"/>
              </a:spcAft>
              <a:buNone/>
              <a:defRPr sz="1800">
                <a:solidFill>
                  <a:schemeClr val="accent1"/>
                </a:solidFill>
                <a:latin typeface="+mj-lt"/>
              </a:defRPr>
            </a:lvl2pPr>
            <a:lvl3pPr>
              <a:defRPr>
                <a:solidFill>
                  <a:schemeClr val="accent1"/>
                </a:solidFill>
                <a:latin typeface="+mj-lt"/>
              </a:defRPr>
            </a:lvl3pPr>
            <a:lvl4pPr>
              <a:defRPr>
                <a:solidFill>
                  <a:schemeClr val="accent1"/>
                </a:solidFill>
                <a:latin typeface="+mj-lt"/>
              </a:defRPr>
            </a:lvl4pPr>
            <a:lvl5pPr>
              <a:defRPr>
                <a:solidFill>
                  <a:schemeClr val="accent1"/>
                </a:solidFill>
                <a:latin typeface="+mj-lt"/>
              </a:defRPr>
            </a:lvl5pPr>
          </a:lstStyle>
          <a:p>
            <a:pPr lvl="0"/>
            <a:r>
              <a:rPr lang="en-US" dirty="0"/>
              <a:t>Click to edit Master text styles</a:t>
            </a:r>
          </a:p>
          <a:p>
            <a:pPr lvl="1"/>
            <a:r>
              <a:rPr lang="en-US" dirty="0"/>
              <a:t>Second level</a:t>
            </a:r>
          </a:p>
        </p:txBody>
      </p:sp>
      <p:sp>
        <p:nvSpPr>
          <p:cNvPr id="15" name="Text Placeholder 6"/>
          <p:cNvSpPr>
            <a:spLocks noGrp="1"/>
          </p:cNvSpPr>
          <p:nvPr>
            <p:ph type="body" sz="quarter" idx="16" hasCustomPrompt="1"/>
          </p:nvPr>
        </p:nvSpPr>
        <p:spPr>
          <a:xfrm>
            <a:off x="6843232" y="2758143"/>
            <a:ext cx="5882168"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4220990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with image - large title">
    <p:bg>
      <p:bgPr>
        <a:solidFill>
          <a:schemeClr val="tx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05800" y="0"/>
            <a:ext cx="6324600" cy="8229600"/>
          </a:xfrm>
          <a:prstGeom prst="rect">
            <a:avLst/>
          </a:prstGeom>
          <a:solidFill>
            <a:schemeClr val="accent1"/>
          </a:solidFill>
        </p:spPr>
        <p:txBody>
          <a:bodyPr/>
          <a:lstStyle>
            <a:lvl1pPr>
              <a:defRPr sz="2000"/>
            </a:lvl1pPr>
          </a:lstStyle>
          <a:p>
            <a:r>
              <a:rPr lang="en-US" sz="2600" b="0" i="0" dirty="0">
                <a:solidFill>
                  <a:srgbClr val="000000"/>
                </a:solidFill>
                <a:latin typeface="Lucida Grande"/>
                <a:ea typeface="Lucida Grande"/>
                <a:cs typeface="Lucida Grande"/>
              </a:rPr>
              <a:t>SECTION BREAK WITH IMAGE</a:t>
            </a:r>
            <a:endParaRPr lang="en-US" dirty="0"/>
          </a:p>
        </p:txBody>
      </p:sp>
      <p:sp>
        <p:nvSpPr>
          <p:cNvPr id="2" name="Title 1"/>
          <p:cNvSpPr>
            <a:spLocks noGrp="1"/>
          </p:cNvSpPr>
          <p:nvPr>
            <p:ph type="ctrTitle" hasCustomPrompt="1"/>
          </p:nvPr>
        </p:nvSpPr>
        <p:spPr>
          <a:xfrm>
            <a:off x="578625" y="2514600"/>
            <a:ext cx="6747689" cy="1764030"/>
          </a:xfrm>
        </p:spPr>
        <p:txBody>
          <a:bodyPr anchor="b">
            <a:normAutofit/>
          </a:bodyPr>
          <a:lstStyle>
            <a:lvl1pPr>
              <a:lnSpc>
                <a:spcPct val="90000"/>
              </a:lnSpc>
              <a:defRPr sz="4000" spc="300">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206094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with image small text">
    <p:bg>
      <p:bgPr>
        <a:solidFill>
          <a:schemeClr val="tx1"/>
        </a:solidFill>
        <a:effectLst/>
      </p:bgPr>
    </p:bg>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590553" y="1905000"/>
            <a:ext cx="7029449" cy="4776740"/>
          </a:xfrm>
          <a:prstGeom prst="rect">
            <a:avLst/>
          </a:prstGeom>
        </p:spPr>
        <p:txBody>
          <a:bodyPr anchor="ctr">
            <a:normAutofit/>
          </a:bodyPr>
          <a:lstStyle>
            <a:lvl1pPr marL="0" indent="0">
              <a:buNone/>
              <a:defRPr sz="2400" b="0" i="0" spc="300">
                <a:solidFill>
                  <a:srgbClr val="FFFFFF"/>
                </a:solidFill>
                <a:latin typeface="Sofia Pro Regular"/>
                <a:cs typeface="Sofia Pro Regular"/>
              </a:defRPr>
            </a:lvl1pPr>
          </a:lstStyle>
          <a:p>
            <a:pPr lvl="0"/>
            <a:r>
              <a:rPr lang="en-US" dirty="0"/>
              <a:t>CLICK TO EDIT MASTER TEXT STYLES</a:t>
            </a:r>
          </a:p>
        </p:txBody>
      </p:sp>
      <p:sp>
        <p:nvSpPr>
          <p:cNvPr id="6" name="Picture Placeholder 5"/>
          <p:cNvSpPr>
            <a:spLocks noGrp="1"/>
          </p:cNvSpPr>
          <p:nvPr>
            <p:ph type="pic" sz="quarter" idx="10"/>
          </p:nvPr>
        </p:nvSpPr>
        <p:spPr>
          <a:xfrm>
            <a:off x="8305800" y="0"/>
            <a:ext cx="6324600" cy="8229600"/>
          </a:xfrm>
          <a:prstGeom prst="rect">
            <a:avLst/>
          </a:prstGeom>
          <a:solidFill>
            <a:schemeClr val="accent1"/>
          </a:solidFill>
        </p:spPr>
        <p:txBody>
          <a:bodyPr/>
          <a:lstStyle/>
          <a:p>
            <a:endParaRPr lang="en-US" dirty="0"/>
          </a:p>
        </p:txBody>
      </p:sp>
    </p:spTree>
    <p:extLst>
      <p:ext uri="{BB962C8B-B14F-4D97-AF65-F5344CB8AC3E}">
        <p14:creationId xmlns:p14="http://schemas.microsoft.com/office/powerpoint/2010/main" val="827250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bleed image with Title">
    <p:bg>
      <p:bgPr>
        <a:solidFill>
          <a:schemeClr val="tx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4630400" cy="8229600"/>
          </a:xfrm>
          <a:prstGeom prst="rect">
            <a:avLst/>
          </a:prstGeom>
          <a:solidFill>
            <a:schemeClr val="accent1"/>
          </a:solidFill>
        </p:spPr>
        <p:txBody>
          <a:bodyPr/>
          <a:lstStyle/>
          <a:p>
            <a:endParaRPr lang="en-US" dirty="0"/>
          </a:p>
        </p:txBody>
      </p:sp>
      <p:sp>
        <p:nvSpPr>
          <p:cNvPr id="2" name="Title 1"/>
          <p:cNvSpPr>
            <a:spLocks noGrp="1"/>
          </p:cNvSpPr>
          <p:nvPr>
            <p:ph type="ctrTitle" hasCustomPrompt="1"/>
          </p:nvPr>
        </p:nvSpPr>
        <p:spPr>
          <a:xfrm>
            <a:off x="578624" y="2511810"/>
            <a:ext cx="9632176" cy="1764030"/>
          </a:xfrm>
        </p:spPr>
        <p:txBody>
          <a:bodyPr anchor="b">
            <a:normAutofit/>
          </a:bodyPr>
          <a:lstStyle>
            <a:lvl1pPr>
              <a:lnSpc>
                <a:spcPct val="90000"/>
              </a:lnSpc>
              <a:defRPr sz="4000" spc="300">
                <a:solidFill>
                  <a:srgbClr val="FFFFFF"/>
                </a:solidFill>
              </a:defRPr>
            </a:lvl1pPr>
          </a:lstStyle>
          <a:p>
            <a:r>
              <a:rPr lang="en-US" dirty="0"/>
              <a:t>CLICK TO EDIT MASTER TITLE STYLE</a:t>
            </a:r>
          </a:p>
        </p:txBody>
      </p:sp>
      <p:sp>
        <p:nvSpPr>
          <p:cNvPr id="4" name="Text Placeholder 4"/>
          <p:cNvSpPr>
            <a:spLocks noGrp="1"/>
          </p:cNvSpPr>
          <p:nvPr>
            <p:ph type="body" sz="quarter" idx="11" hasCustomPrompt="1"/>
          </p:nvPr>
        </p:nvSpPr>
        <p:spPr>
          <a:xfrm>
            <a:off x="516537" y="7439040"/>
            <a:ext cx="7683171" cy="774002"/>
          </a:xfrm>
          <a:prstGeom prst="rect">
            <a:avLst/>
          </a:prstGeom>
        </p:spPr>
        <p:txBody>
          <a:bodyPr anchor="t">
            <a:normAutofit/>
          </a:bodyPr>
          <a:lstStyle>
            <a:lvl1pPr marL="0" indent="0" algn="l" defTabSz="1306220" rtl="0" eaLnBrk="1" latinLnBrk="0" hangingPunct="1">
              <a:lnSpc>
                <a:spcPct val="100000"/>
              </a:lnSpc>
              <a:spcBef>
                <a:spcPts val="0"/>
              </a:spcBef>
              <a:buNone/>
              <a:defRPr lang="en-US" sz="1200" b="0" i="0" kern="1200" baseline="0" dirty="0" smtClean="0">
                <a:solidFill>
                  <a:srgbClr val="FFFFFF"/>
                </a:solidFill>
                <a:latin typeface="Sofia Pro Semi Bold"/>
                <a:ea typeface="+mn-ea"/>
                <a:cs typeface="Sofia Pro Semi Bold"/>
              </a:defRPr>
            </a:lvl1pPr>
          </a:lstStyle>
          <a:p>
            <a:pPr lvl="0"/>
            <a:r>
              <a:rPr lang="en-US" dirty="0"/>
              <a:t>CLICK TO EDIT MASTER TEXT STYLES</a:t>
            </a:r>
          </a:p>
        </p:txBody>
      </p:sp>
    </p:spTree>
    <p:extLst>
      <p:ext uri="{BB962C8B-B14F-4D97-AF65-F5344CB8AC3E}">
        <p14:creationId xmlns:p14="http://schemas.microsoft.com/office/powerpoint/2010/main" val="3762934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with text overlay">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860425"/>
            <a:ext cx="14630400" cy="7100888"/>
          </a:xfrm>
          <a:prstGeom prst="rect">
            <a:avLst/>
          </a:prstGeom>
          <a:solidFill>
            <a:srgbClr val="BFBEBB"/>
          </a:solidFill>
        </p:spPr>
        <p:txBody>
          <a:bodyPr/>
          <a:lstStyle/>
          <a:p>
            <a:endParaRPr lang="en-US" dirty="0"/>
          </a:p>
        </p:txBody>
      </p:sp>
      <p:sp>
        <p:nvSpPr>
          <p:cNvPr id="8" name="Title 1"/>
          <p:cNvSpPr>
            <a:spLocks noGrp="1"/>
          </p:cNvSpPr>
          <p:nvPr>
            <p:ph type="title" hasCustomPrompt="1"/>
          </p:nvPr>
        </p:nvSpPr>
        <p:spPr>
          <a:xfrm>
            <a:off x="614102" y="4267202"/>
            <a:ext cx="7767900" cy="700743"/>
          </a:xfrm>
        </p:spPr>
        <p:txBody>
          <a:bodyPr anchor="t">
            <a:normAutofit/>
          </a:bodyPr>
          <a:lstStyle>
            <a:lvl1pPr>
              <a:defRPr sz="1800" spc="300">
                <a:solidFill>
                  <a:schemeClr val="bg1"/>
                </a:solidFill>
                <a:latin typeface="Sofia Pro Black"/>
                <a:cs typeface="Sofia Pro Black"/>
              </a:defRPr>
            </a:lvl1pPr>
          </a:lstStyle>
          <a:p>
            <a:r>
              <a:rPr lang="en-US" dirty="0"/>
              <a:t>CLICK TO EDIT MASTER TITLE STYLE</a:t>
            </a:r>
          </a:p>
        </p:txBody>
      </p:sp>
      <p:sp>
        <p:nvSpPr>
          <p:cNvPr id="9" name="Content Placeholder 2"/>
          <p:cNvSpPr>
            <a:spLocks noGrp="1"/>
          </p:cNvSpPr>
          <p:nvPr>
            <p:ph idx="1" hasCustomPrompt="1"/>
          </p:nvPr>
        </p:nvSpPr>
        <p:spPr>
          <a:xfrm>
            <a:off x="590551" y="5257801"/>
            <a:ext cx="7715251" cy="2368550"/>
          </a:xfrm>
          <a:prstGeom prst="rect">
            <a:avLst/>
          </a:prstGeom>
        </p:spPr>
        <p:txBody>
          <a:bodyPr lIns="0" anchor="t">
            <a:normAutofit/>
          </a:bodyPr>
          <a:lstStyle>
            <a:lvl1pPr marL="0" indent="0">
              <a:buNone/>
              <a:defRPr sz="2400" b="0" i="0" spc="300">
                <a:solidFill>
                  <a:srgbClr val="FFFFFF"/>
                </a:solidFill>
                <a:latin typeface="Sofia Pro Regular"/>
                <a:cs typeface="Sofia Pro Regular"/>
              </a:defRPr>
            </a:lvl1pPr>
          </a:lstStyle>
          <a:p>
            <a:pPr lvl="0"/>
            <a:r>
              <a:rPr lang="en-US" dirty="0"/>
              <a:t>CLICK TO EDIT MASTER TEXT STYLES</a:t>
            </a:r>
          </a:p>
        </p:txBody>
      </p:sp>
      <p:sp>
        <p:nvSpPr>
          <p:cNvPr id="2" name="Slide Number Placeholder 1"/>
          <p:cNvSpPr>
            <a:spLocks noGrp="1"/>
          </p:cNvSpPr>
          <p:nvPr>
            <p:ph type="sldNum" sz="quarter" idx="11"/>
          </p:nvPr>
        </p:nvSpPr>
        <p:spPr/>
        <p:txBody>
          <a:bodyPr/>
          <a:lstStyle/>
          <a:p>
            <a:fld id="{9787E4B6-CC46-4B84-9B8B-E0CE985A2880}" type="slidenum">
              <a:rPr lang="en-US" smtClean="0"/>
              <a:pPr/>
              <a:t>‹#›</a:t>
            </a:fld>
            <a:endParaRPr lang="en-US" dirty="0"/>
          </a:p>
        </p:txBody>
      </p:sp>
    </p:spTree>
    <p:extLst>
      <p:ext uri="{BB962C8B-B14F-4D97-AF65-F5344CB8AC3E}">
        <p14:creationId xmlns:p14="http://schemas.microsoft.com/office/powerpoint/2010/main" val="520979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Bleed Property slide">
    <p:bg>
      <p:bgPr>
        <a:solidFill>
          <a:schemeClr val="tx1"/>
        </a:solidFill>
        <a:effectLst/>
      </p:bgPr>
    </p:bg>
    <p:spTree>
      <p:nvGrpSpPr>
        <p:cNvPr id="1" name=""/>
        <p:cNvGrpSpPr/>
        <p:nvPr/>
      </p:nvGrpSpPr>
      <p:grpSpPr>
        <a:xfrm>
          <a:off x="0" y="0"/>
          <a:ext cx="0" cy="0"/>
          <a:chOff x="0" y="0"/>
          <a:chExt cx="0" cy="0"/>
        </a:xfrm>
      </p:grpSpPr>
      <p:sp>
        <p:nvSpPr>
          <p:cNvPr id="6" name="Text Placeholder 4"/>
          <p:cNvSpPr>
            <a:spLocks noGrp="1"/>
          </p:cNvSpPr>
          <p:nvPr>
            <p:ph type="body" sz="quarter" idx="11" hasCustomPrompt="1"/>
          </p:nvPr>
        </p:nvSpPr>
        <p:spPr>
          <a:xfrm>
            <a:off x="516537" y="7439040"/>
            <a:ext cx="7683171" cy="774002"/>
          </a:xfrm>
          <a:prstGeom prst="rect">
            <a:avLst/>
          </a:prstGeom>
        </p:spPr>
        <p:txBody>
          <a:bodyPr anchor="t">
            <a:normAutofit/>
          </a:bodyPr>
          <a:lstStyle>
            <a:lvl1pPr marL="0" indent="0" algn="l" defTabSz="1306220" rtl="0" eaLnBrk="1" latinLnBrk="0" hangingPunct="1">
              <a:lnSpc>
                <a:spcPct val="100000"/>
              </a:lnSpc>
              <a:spcBef>
                <a:spcPts val="0"/>
              </a:spcBef>
              <a:buNone/>
              <a:defRPr lang="en-US" sz="1200" b="0" i="0" kern="1200" baseline="0" dirty="0" smtClean="0">
                <a:solidFill>
                  <a:srgbClr val="FFFFFF"/>
                </a:solidFill>
                <a:latin typeface="Sofia Pro Semi Bold"/>
                <a:ea typeface="+mn-ea"/>
                <a:cs typeface="Sofia Pro Semi Bold"/>
              </a:defRPr>
            </a:lvl1pPr>
          </a:lstStyle>
          <a:p>
            <a:pPr lvl="0"/>
            <a:r>
              <a:rPr lang="en-US" dirty="0"/>
              <a:t>CLICK TO EDIT MASTER TEXT STYLES</a:t>
            </a:r>
          </a:p>
        </p:txBody>
      </p:sp>
      <p:sp>
        <p:nvSpPr>
          <p:cNvPr id="4" name="Picture Placeholder 6"/>
          <p:cNvSpPr>
            <a:spLocks noGrp="1"/>
          </p:cNvSpPr>
          <p:nvPr>
            <p:ph type="pic" sz="quarter" idx="10"/>
          </p:nvPr>
        </p:nvSpPr>
        <p:spPr>
          <a:xfrm>
            <a:off x="0" y="860425"/>
            <a:ext cx="14630400" cy="6527800"/>
          </a:xfrm>
          <a:prstGeom prst="rect">
            <a:avLst/>
          </a:prstGeom>
          <a:solidFill>
            <a:srgbClr val="BFBEBB"/>
          </a:solidFill>
        </p:spPr>
        <p:txBody>
          <a:bodyPr/>
          <a:lstStyle/>
          <a:p>
            <a:endParaRPr lang="en-US" dirty="0"/>
          </a:p>
        </p:txBody>
      </p:sp>
      <p:sp>
        <p:nvSpPr>
          <p:cNvPr id="2" name="Slide Number Placeholder 1"/>
          <p:cNvSpPr>
            <a:spLocks noGrp="1"/>
          </p:cNvSpPr>
          <p:nvPr>
            <p:ph type="sldNum" sz="quarter" idx="12"/>
          </p:nvPr>
        </p:nvSpPr>
        <p:spPr/>
        <p:txBody>
          <a:bodyPr/>
          <a:lstStyle/>
          <a:p>
            <a:fld id="{9787E4B6-CC46-4B84-9B8B-E0CE985A2880}" type="slidenum">
              <a:rPr lang="en-US" smtClean="0"/>
              <a:pPr/>
              <a:t>‹#›</a:t>
            </a:fld>
            <a:endParaRPr lang="en-US" dirty="0"/>
          </a:p>
        </p:txBody>
      </p:sp>
    </p:spTree>
    <p:extLst>
      <p:ext uri="{BB962C8B-B14F-4D97-AF65-F5344CB8AC3E}">
        <p14:creationId xmlns:p14="http://schemas.microsoft.com/office/powerpoint/2010/main" val="2603351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 text column">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3567113" cy="1005543"/>
          </a:xfrm>
        </p:spPr>
        <p:txBody>
          <a:bodyPr/>
          <a:lstStyle/>
          <a:p>
            <a:r>
              <a:rPr lang="en-US"/>
              <a:t>Click to edit Master title style</a:t>
            </a:r>
          </a:p>
        </p:txBody>
      </p:sp>
      <p:sp>
        <p:nvSpPr>
          <p:cNvPr id="11" name="Content Placeholder 2"/>
          <p:cNvSpPr>
            <a:spLocks noGrp="1"/>
          </p:cNvSpPr>
          <p:nvPr>
            <p:ph idx="1"/>
          </p:nvPr>
        </p:nvSpPr>
        <p:spPr>
          <a:xfrm>
            <a:off x="503867" y="2791152"/>
            <a:ext cx="3653797" cy="4498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a:spLocks noGrp="1"/>
          </p:cNvSpPr>
          <p:nvPr>
            <p:ph type="body" sz="quarter" idx="13" hasCustomPrompt="1"/>
          </p:nvPr>
        </p:nvSpPr>
        <p:spPr>
          <a:xfrm>
            <a:off x="518632" y="2057400"/>
            <a:ext cx="3646813"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
        <p:nvSpPr>
          <p:cNvPr id="13" name="Slide Number Placeholder 12"/>
          <p:cNvSpPr>
            <a:spLocks noGrp="1"/>
          </p:cNvSpPr>
          <p:nvPr>
            <p:ph type="sldNum" sz="quarter" idx="14"/>
          </p:nvPr>
        </p:nvSpPr>
        <p:spPr/>
        <p:txBody>
          <a:bodyPr/>
          <a:lstStyle/>
          <a:p>
            <a:fld id="{9787E4B6-CC46-4B84-9B8B-E0CE985A2880}" type="slidenum">
              <a:rPr lang="en-US" smtClean="0"/>
              <a:pPr/>
              <a:t>‹#›</a:t>
            </a:fld>
            <a:endParaRPr lang="en-US" dirty="0"/>
          </a:p>
        </p:txBody>
      </p:sp>
    </p:spTree>
    <p:extLst>
      <p:ext uri="{BB962C8B-B14F-4D97-AF65-F5344CB8AC3E}">
        <p14:creationId xmlns:p14="http://schemas.microsoft.com/office/powerpoint/2010/main" val="457024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3 text column">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60825" cy="1005543"/>
          </a:xfrm>
        </p:spPr>
        <p:txBody>
          <a:bodyPr/>
          <a:lstStyle/>
          <a:p>
            <a:r>
              <a:rPr lang="en-US"/>
              <a:t>Click to edit Master title style</a:t>
            </a:r>
          </a:p>
        </p:txBody>
      </p:sp>
      <p:sp>
        <p:nvSpPr>
          <p:cNvPr id="10" name="Text Placeholder 6"/>
          <p:cNvSpPr>
            <a:spLocks noGrp="1"/>
          </p:cNvSpPr>
          <p:nvPr>
            <p:ph type="body" sz="quarter" idx="13" hasCustomPrompt="1"/>
          </p:nvPr>
        </p:nvSpPr>
        <p:spPr>
          <a:xfrm>
            <a:off x="518633" y="2057400"/>
            <a:ext cx="4100992"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
        <p:nvSpPr>
          <p:cNvPr id="11" name="Content Placeholder 2"/>
          <p:cNvSpPr>
            <a:spLocks noGrp="1"/>
          </p:cNvSpPr>
          <p:nvPr>
            <p:ph idx="1"/>
          </p:nvPr>
        </p:nvSpPr>
        <p:spPr>
          <a:xfrm>
            <a:off x="503867" y="2791152"/>
            <a:ext cx="4115759" cy="4498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4"/>
          </p:nvPr>
        </p:nvSpPr>
        <p:spPr/>
        <p:txBody>
          <a:bodyPr/>
          <a:lstStyle/>
          <a:p>
            <a:fld id="{9787E4B6-CC46-4B84-9B8B-E0CE985A2880}" type="slidenum">
              <a:rPr lang="en-US" smtClean="0"/>
              <a:pPr/>
              <a:t>‹#›</a:t>
            </a:fld>
            <a:endParaRPr lang="en-US" dirty="0"/>
          </a:p>
        </p:txBody>
      </p:sp>
    </p:spTree>
    <p:extLst>
      <p:ext uri="{BB962C8B-B14F-4D97-AF65-F5344CB8AC3E}">
        <p14:creationId xmlns:p14="http://schemas.microsoft.com/office/powerpoint/2010/main" val="3686636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03866" y="2791152"/>
            <a:ext cx="7725735" cy="4498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8" name="Text Placeholder 6"/>
          <p:cNvSpPr>
            <a:spLocks noGrp="1"/>
          </p:cNvSpPr>
          <p:nvPr>
            <p:ph type="body" sz="quarter" idx="13" hasCustomPrompt="1"/>
          </p:nvPr>
        </p:nvSpPr>
        <p:spPr>
          <a:xfrm>
            <a:off x="518634" y="2057400"/>
            <a:ext cx="7710967"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1443449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5" name="Text Placeholder 6"/>
          <p:cNvSpPr>
            <a:spLocks noGrp="1"/>
          </p:cNvSpPr>
          <p:nvPr>
            <p:ph type="body" sz="quarter" idx="13" hasCustomPrompt="1"/>
          </p:nvPr>
        </p:nvSpPr>
        <p:spPr>
          <a:xfrm>
            <a:off x="518634" y="2057400"/>
            <a:ext cx="7710967"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3388929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large image">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57649" cy="1081743"/>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116512" y="1352550"/>
            <a:ext cx="8923339" cy="5564188"/>
          </a:xfrm>
          <a:prstGeom prst="rect">
            <a:avLst/>
          </a:prstGeom>
          <a:solidFill>
            <a:srgbClr val="BFBEBB"/>
          </a:solidFill>
        </p:spPr>
        <p:txBody>
          <a:bodyPr/>
          <a:lstStyle/>
          <a:p>
            <a:endParaRPr lang="en-US" dirty="0"/>
          </a:p>
        </p:txBody>
      </p:sp>
      <p:sp>
        <p:nvSpPr>
          <p:cNvPr id="10" name="Content Placeholder 2"/>
          <p:cNvSpPr>
            <a:spLocks noGrp="1"/>
          </p:cNvSpPr>
          <p:nvPr>
            <p:ph idx="1"/>
          </p:nvPr>
        </p:nvSpPr>
        <p:spPr>
          <a:xfrm>
            <a:off x="503867" y="2791152"/>
            <a:ext cx="4115759" cy="4498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6"/>
          <p:cNvSpPr>
            <a:spLocks noGrp="1"/>
          </p:cNvSpPr>
          <p:nvPr>
            <p:ph type="body" sz="quarter" idx="14" hasCustomPrompt="1"/>
          </p:nvPr>
        </p:nvSpPr>
        <p:spPr>
          <a:xfrm>
            <a:off x="518634" y="2057400"/>
            <a:ext cx="4107892"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3308236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Large imag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57649" cy="1081743"/>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116512" y="1352550"/>
            <a:ext cx="8923339" cy="5564188"/>
          </a:xfrm>
          <a:prstGeom prst="rect">
            <a:avLst/>
          </a:prstGeom>
          <a:solidFill>
            <a:srgbClr val="BFBEBB"/>
          </a:solidFill>
        </p:spPr>
        <p:txBody>
          <a:bodyPr/>
          <a:lstStyle/>
          <a:p>
            <a:endParaRPr lang="en-US" dirty="0"/>
          </a:p>
        </p:txBody>
      </p:sp>
      <p:sp>
        <p:nvSpPr>
          <p:cNvPr id="8" name="Content Placeholder 2"/>
          <p:cNvSpPr>
            <a:spLocks noGrp="1"/>
          </p:cNvSpPr>
          <p:nvPr>
            <p:ph idx="16"/>
          </p:nvPr>
        </p:nvSpPr>
        <p:spPr>
          <a:xfrm>
            <a:off x="5029201" y="6939822"/>
            <a:ext cx="8923337" cy="427038"/>
          </a:xfrm>
          <a:prstGeom prst="rect">
            <a:avLst/>
          </a:prstGeom>
        </p:spPr>
        <p:txBody>
          <a:bodyPr anchor="t">
            <a:noAutofit/>
          </a:bodyPr>
          <a:lstStyle>
            <a:lvl1pPr marL="0" indent="0">
              <a:buNone/>
              <a:defRPr sz="1400" b="0" i="0">
                <a:latin typeface="Sofia Pro Semi Bold"/>
                <a:cs typeface="Sofia Pro Semi Bold"/>
              </a:defRPr>
            </a:lvl1pPr>
            <a:lvl2pPr>
              <a:defRPr b="0" i="0">
                <a:latin typeface="Sofia Pro Semi Bold"/>
                <a:cs typeface="Sofia Pro Semi Bold"/>
              </a:defRPr>
            </a:lvl2pPr>
          </a:lstStyle>
          <a:p>
            <a:pPr lvl="0"/>
            <a:r>
              <a:rPr lang="en-US" dirty="0"/>
              <a:t>Click to edit Master text styles</a:t>
            </a:r>
          </a:p>
        </p:txBody>
      </p:sp>
      <p:sp>
        <p:nvSpPr>
          <p:cNvPr id="11" name="Content Placeholder 2"/>
          <p:cNvSpPr>
            <a:spLocks noGrp="1"/>
          </p:cNvSpPr>
          <p:nvPr>
            <p:ph idx="1"/>
          </p:nvPr>
        </p:nvSpPr>
        <p:spPr>
          <a:xfrm>
            <a:off x="503867" y="2791152"/>
            <a:ext cx="4115759" cy="4498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a:spLocks noGrp="1"/>
          </p:cNvSpPr>
          <p:nvPr>
            <p:ph type="body" sz="quarter" idx="14" hasCustomPrompt="1"/>
          </p:nvPr>
        </p:nvSpPr>
        <p:spPr>
          <a:xfrm>
            <a:off x="518634" y="2057400"/>
            <a:ext cx="4107892"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2827343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3 images">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57649" cy="1081743"/>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116514" y="1352550"/>
            <a:ext cx="2884487" cy="5564188"/>
          </a:xfrm>
          <a:prstGeom prst="rect">
            <a:avLst/>
          </a:prstGeom>
          <a:solidFill>
            <a:srgbClr val="BFBEBB"/>
          </a:solidFill>
        </p:spPr>
        <p:txBody>
          <a:bodyPr/>
          <a:lstStyle/>
          <a:p>
            <a:endParaRPr lang="en-US" dirty="0"/>
          </a:p>
        </p:txBody>
      </p:sp>
      <p:sp>
        <p:nvSpPr>
          <p:cNvPr id="10" name="Picture Placeholder 6"/>
          <p:cNvSpPr>
            <a:spLocks noGrp="1"/>
          </p:cNvSpPr>
          <p:nvPr>
            <p:ph type="pic" sz="quarter" idx="14"/>
          </p:nvPr>
        </p:nvSpPr>
        <p:spPr>
          <a:xfrm>
            <a:off x="8120858" y="1352550"/>
            <a:ext cx="2884487" cy="5564188"/>
          </a:xfrm>
          <a:prstGeom prst="rect">
            <a:avLst/>
          </a:prstGeom>
          <a:solidFill>
            <a:srgbClr val="BFBEBB"/>
          </a:solidFill>
        </p:spPr>
        <p:txBody>
          <a:bodyPr/>
          <a:lstStyle/>
          <a:p>
            <a:endParaRPr lang="en-US" dirty="0"/>
          </a:p>
        </p:txBody>
      </p:sp>
      <p:sp>
        <p:nvSpPr>
          <p:cNvPr id="11" name="Picture Placeholder 6"/>
          <p:cNvSpPr>
            <a:spLocks noGrp="1"/>
          </p:cNvSpPr>
          <p:nvPr>
            <p:ph type="pic" sz="quarter" idx="15"/>
          </p:nvPr>
        </p:nvSpPr>
        <p:spPr>
          <a:xfrm>
            <a:off x="11125202" y="1352550"/>
            <a:ext cx="2884487" cy="5564188"/>
          </a:xfrm>
          <a:prstGeom prst="rect">
            <a:avLst/>
          </a:prstGeom>
          <a:solidFill>
            <a:srgbClr val="BFBEBB"/>
          </a:solidFill>
        </p:spPr>
        <p:txBody>
          <a:bodyPr/>
          <a:lstStyle/>
          <a:p>
            <a:endParaRPr lang="en-US" dirty="0"/>
          </a:p>
        </p:txBody>
      </p:sp>
      <p:sp>
        <p:nvSpPr>
          <p:cNvPr id="12" name="Content Placeholder 2"/>
          <p:cNvSpPr>
            <a:spLocks noGrp="1"/>
          </p:cNvSpPr>
          <p:nvPr>
            <p:ph idx="1"/>
          </p:nvPr>
        </p:nvSpPr>
        <p:spPr>
          <a:xfrm>
            <a:off x="503867" y="2791152"/>
            <a:ext cx="4115759" cy="4498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6"/>
          <p:cNvSpPr>
            <a:spLocks noGrp="1"/>
          </p:cNvSpPr>
          <p:nvPr>
            <p:ph type="body" sz="quarter" idx="16" hasCustomPrompt="1"/>
          </p:nvPr>
        </p:nvSpPr>
        <p:spPr>
          <a:xfrm>
            <a:off x="518634" y="2057400"/>
            <a:ext cx="4107892"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1134446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Text and 3 imag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57649" cy="1081743"/>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116514" y="1352550"/>
            <a:ext cx="2884487" cy="5564188"/>
          </a:xfrm>
          <a:prstGeom prst="rect">
            <a:avLst/>
          </a:prstGeom>
          <a:solidFill>
            <a:srgbClr val="BFBEBB"/>
          </a:solidFill>
        </p:spPr>
        <p:txBody>
          <a:bodyPr/>
          <a:lstStyle/>
          <a:p>
            <a:endParaRPr lang="en-US" dirty="0"/>
          </a:p>
        </p:txBody>
      </p:sp>
      <p:sp>
        <p:nvSpPr>
          <p:cNvPr id="10" name="Picture Placeholder 6"/>
          <p:cNvSpPr>
            <a:spLocks noGrp="1"/>
          </p:cNvSpPr>
          <p:nvPr>
            <p:ph type="pic" sz="quarter" idx="14"/>
          </p:nvPr>
        </p:nvSpPr>
        <p:spPr>
          <a:xfrm>
            <a:off x="8120858" y="1352550"/>
            <a:ext cx="2884487" cy="5564188"/>
          </a:xfrm>
          <a:prstGeom prst="rect">
            <a:avLst/>
          </a:prstGeom>
          <a:solidFill>
            <a:srgbClr val="BFBEBB"/>
          </a:solidFill>
        </p:spPr>
        <p:txBody>
          <a:bodyPr/>
          <a:lstStyle/>
          <a:p>
            <a:endParaRPr lang="en-US" dirty="0"/>
          </a:p>
        </p:txBody>
      </p:sp>
      <p:sp>
        <p:nvSpPr>
          <p:cNvPr id="11" name="Picture Placeholder 6"/>
          <p:cNvSpPr>
            <a:spLocks noGrp="1"/>
          </p:cNvSpPr>
          <p:nvPr>
            <p:ph type="pic" sz="quarter" idx="15"/>
          </p:nvPr>
        </p:nvSpPr>
        <p:spPr>
          <a:xfrm>
            <a:off x="11125202" y="1352550"/>
            <a:ext cx="2884487" cy="5564188"/>
          </a:xfrm>
          <a:prstGeom prst="rect">
            <a:avLst/>
          </a:prstGeom>
          <a:solidFill>
            <a:srgbClr val="BFBEBB"/>
          </a:solidFill>
        </p:spPr>
        <p:txBody>
          <a:bodyPr/>
          <a:lstStyle/>
          <a:p>
            <a:endParaRPr lang="en-US" dirty="0"/>
          </a:p>
        </p:txBody>
      </p:sp>
      <p:sp>
        <p:nvSpPr>
          <p:cNvPr id="8" name="Content Placeholder 2"/>
          <p:cNvSpPr>
            <a:spLocks noGrp="1"/>
          </p:cNvSpPr>
          <p:nvPr>
            <p:ph idx="16"/>
          </p:nvPr>
        </p:nvSpPr>
        <p:spPr>
          <a:xfrm>
            <a:off x="5029200" y="6939822"/>
            <a:ext cx="2884488" cy="427038"/>
          </a:xfrm>
          <a:prstGeom prst="rect">
            <a:avLst/>
          </a:prstGeom>
        </p:spPr>
        <p:txBody>
          <a:bodyPr anchor="t">
            <a:noAutofit/>
          </a:bodyPr>
          <a:lstStyle>
            <a:lvl1pPr marL="0" indent="0">
              <a:buNone/>
              <a:defRPr sz="1400" b="0" i="0">
                <a:latin typeface="Sofia Pro Semi Bold"/>
                <a:cs typeface="Sofia Pro Semi Bold"/>
              </a:defRPr>
            </a:lvl1pPr>
            <a:lvl2pPr>
              <a:defRPr b="0" i="0">
                <a:latin typeface="Sofia Pro Semi Bold"/>
                <a:cs typeface="Sofia Pro Semi Bold"/>
              </a:defRPr>
            </a:lvl2pPr>
          </a:lstStyle>
          <a:p>
            <a:pPr lvl="0"/>
            <a:r>
              <a:rPr lang="en-US" dirty="0"/>
              <a:t>Click to edit Master text styles</a:t>
            </a:r>
          </a:p>
        </p:txBody>
      </p:sp>
      <p:sp>
        <p:nvSpPr>
          <p:cNvPr id="9" name="Content Placeholder 2"/>
          <p:cNvSpPr>
            <a:spLocks noGrp="1"/>
          </p:cNvSpPr>
          <p:nvPr>
            <p:ph idx="17"/>
          </p:nvPr>
        </p:nvSpPr>
        <p:spPr>
          <a:xfrm>
            <a:off x="8045449" y="6939822"/>
            <a:ext cx="2884488" cy="427038"/>
          </a:xfrm>
          <a:prstGeom prst="rect">
            <a:avLst/>
          </a:prstGeom>
        </p:spPr>
        <p:txBody>
          <a:bodyPr anchor="t">
            <a:noAutofit/>
          </a:bodyPr>
          <a:lstStyle>
            <a:lvl1pPr marL="0" indent="0">
              <a:buNone/>
              <a:defRPr sz="1400" b="0" i="0">
                <a:latin typeface="Sofia Pro Semi Bold"/>
                <a:cs typeface="Sofia Pro Semi Bold"/>
              </a:defRPr>
            </a:lvl1pPr>
            <a:lvl2pPr>
              <a:defRPr b="0" i="0">
                <a:latin typeface="Sofia Pro Semi Bold"/>
                <a:cs typeface="Sofia Pro Semi Bold"/>
              </a:defRPr>
            </a:lvl2pPr>
          </a:lstStyle>
          <a:p>
            <a:pPr lvl="0"/>
            <a:r>
              <a:rPr lang="en-US" dirty="0"/>
              <a:t>Click to edit Master text styles</a:t>
            </a:r>
          </a:p>
        </p:txBody>
      </p:sp>
      <p:sp>
        <p:nvSpPr>
          <p:cNvPr id="12" name="Content Placeholder 2"/>
          <p:cNvSpPr>
            <a:spLocks noGrp="1"/>
          </p:cNvSpPr>
          <p:nvPr>
            <p:ph idx="18"/>
          </p:nvPr>
        </p:nvSpPr>
        <p:spPr>
          <a:xfrm>
            <a:off x="11037887" y="6939822"/>
            <a:ext cx="2884488" cy="427038"/>
          </a:xfrm>
          <a:prstGeom prst="rect">
            <a:avLst/>
          </a:prstGeom>
        </p:spPr>
        <p:txBody>
          <a:bodyPr anchor="t">
            <a:noAutofit/>
          </a:bodyPr>
          <a:lstStyle>
            <a:lvl1pPr marL="0" indent="0">
              <a:buNone/>
              <a:defRPr sz="1400" b="0" i="0">
                <a:latin typeface="Sofia Pro Semi Bold"/>
                <a:cs typeface="Sofia Pro Semi Bold"/>
              </a:defRPr>
            </a:lvl1pPr>
            <a:lvl2pPr>
              <a:defRPr b="0" i="0">
                <a:latin typeface="Sofia Pro Semi Bold"/>
                <a:cs typeface="Sofia Pro Semi Bold"/>
              </a:defRPr>
            </a:lvl2pPr>
          </a:lstStyle>
          <a:p>
            <a:pPr lvl="0"/>
            <a:r>
              <a:rPr lang="en-US" dirty="0"/>
              <a:t>Click to edit Master text styles</a:t>
            </a:r>
          </a:p>
        </p:txBody>
      </p:sp>
      <p:sp>
        <p:nvSpPr>
          <p:cNvPr id="15" name="Content Placeholder 2"/>
          <p:cNvSpPr>
            <a:spLocks noGrp="1"/>
          </p:cNvSpPr>
          <p:nvPr>
            <p:ph idx="1"/>
          </p:nvPr>
        </p:nvSpPr>
        <p:spPr>
          <a:xfrm>
            <a:off x="503867" y="2791152"/>
            <a:ext cx="4115759" cy="4498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6"/>
          <p:cNvSpPr>
            <a:spLocks noGrp="1"/>
          </p:cNvSpPr>
          <p:nvPr>
            <p:ph type="body" sz="quarter" idx="19" hasCustomPrompt="1"/>
          </p:nvPr>
        </p:nvSpPr>
        <p:spPr>
          <a:xfrm>
            <a:off x="518634" y="2057400"/>
            <a:ext cx="4107892"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786305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text and multiple images">
    <p:spTree>
      <p:nvGrpSpPr>
        <p:cNvPr id="1" name=""/>
        <p:cNvGrpSpPr/>
        <p:nvPr/>
      </p:nvGrpSpPr>
      <p:grpSpPr>
        <a:xfrm>
          <a:off x="0" y="0"/>
          <a:ext cx="0" cy="0"/>
          <a:chOff x="0" y="0"/>
          <a:chExt cx="0" cy="0"/>
        </a:xfrm>
      </p:grpSpPr>
      <p:sp>
        <p:nvSpPr>
          <p:cNvPr id="2" name="Title 1"/>
          <p:cNvSpPr>
            <a:spLocks noGrp="1"/>
          </p:cNvSpPr>
          <p:nvPr>
            <p:ph type="title"/>
          </p:nvPr>
        </p:nvSpPr>
        <p:spPr>
          <a:xfrm>
            <a:off x="590554" y="1204259"/>
            <a:ext cx="3567111" cy="1081743"/>
          </a:xfrm>
        </p:spPr>
        <p:txBody>
          <a:bodyPr/>
          <a:lstStyle/>
          <a:p>
            <a:r>
              <a:rPr lang="en-US" dirty="0"/>
              <a:t>Click to edit Master title </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21" name="Picture Placeholder 6"/>
          <p:cNvSpPr>
            <a:spLocks noGrp="1"/>
          </p:cNvSpPr>
          <p:nvPr>
            <p:ph type="pic" sz="quarter" idx="13"/>
          </p:nvPr>
        </p:nvSpPr>
        <p:spPr>
          <a:xfrm>
            <a:off x="4639164" y="1328738"/>
            <a:ext cx="3974355" cy="2965268"/>
          </a:xfrm>
          <a:prstGeom prst="rect">
            <a:avLst/>
          </a:prstGeom>
          <a:solidFill>
            <a:srgbClr val="BFBEBB"/>
          </a:solidFill>
        </p:spPr>
        <p:txBody>
          <a:bodyPr/>
          <a:lstStyle/>
          <a:p>
            <a:endParaRPr lang="en-US" dirty="0"/>
          </a:p>
        </p:txBody>
      </p:sp>
      <p:sp>
        <p:nvSpPr>
          <p:cNvPr id="27" name="Picture Placeholder 6"/>
          <p:cNvSpPr>
            <a:spLocks noGrp="1"/>
          </p:cNvSpPr>
          <p:nvPr>
            <p:ph type="pic" sz="quarter" idx="17"/>
          </p:nvPr>
        </p:nvSpPr>
        <p:spPr>
          <a:xfrm>
            <a:off x="8739098" y="1328738"/>
            <a:ext cx="2244903" cy="2965268"/>
          </a:xfrm>
          <a:prstGeom prst="rect">
            <a:avLst/>
          </a:prstGeom>
          <a:solidFill>
            <a:srgbClr val="BFBEBB"/>
          </a:solidFill>
        </p:spPr>
        <p:txBody>
          <a:bodyPr/>
          <a:lstStyle/>
          <a:p>
            <a:endParaRPr lang="en-US" dirty="0"/>
          </a:p>
        </p:txBody>
      </p:sp>
      <p:sp>
        <p:nvSpPr>
          <p:cNvPr id="28" name="Picture Placeholder 6"/>
          <p:cNvSpPr>
            <a:spLocks noGrp="1"/>
          </p:cNvSpPr>
          <p:nvPr>
            <p:ph type="pic" sz="quarter" idx="18"/>
          </p:nvPr>
        </p:nvSpPr>
        <p:spPr>
          <a:xfrm>
            <a:off x="11115432" y="1328738"/>
            <a:ext cx="2924419" cy="2965268"/>
          </a:xfrm>
          <a:prstGeom prst="rect">
            <a:avLst/>
          </a:prstGeom>
          <a:solidFill>
            <a:srgbClr val="BFBEBB"/>
          </a:solidFill>
        </p:spPr>
        <p:txBody>
          <a:bodyPr/>
          <a:lstStyle/>
          <a:p>
            <a:endParaRPr lang="en-US" dirty="0"/>
          </a:p>
        </p:txBody>
      </p:sp>
      <p:sp>
        <p:nvSpPr>
          <p:cNvPr id="29" name="Picture Placeholder 6"/>
          <p:cNvSpPr>
            <a:spLocks noGrp="1"/>
          </p:cNvSpPr>
          <p:nvPr>
            <p:ph type="pic" sz="quarter" idx="19"/>
          </p:nvPr>
        </p:nvSpPr>
        <p:spPr>
          <a:xfrm>
            <a:off x="4639163" y="4427538"/>
            <a:ext cx="6362139" cy="2489200"/>
          </a:xfrm>
          <a:prstGeom prst="rect">
            <a:avLst/>
          </a:prstGeom>
          <a:solidFill>
            <a:srgbClr val="BFBEBB"/>
          </a:solidFill>
        </p:spPr>
        <p:txBody>
          <a:bodyPr/>
          <a:lstStyle/>
          <a:p>
            <a:endParaRPr lang="en-US" dirty="0"/>
          </a:p>
        </p:txBody>
      </p:sp>
      <p:sp>
        <p:nvSpPr>
          <p:cNvPr id="31" name="Picture Placeholder 6"/>
          <p:cNvSpPr>
            <a:spLocks noGrp="1"/>
          </p:cNvSpPr>
          <p:nvPr>
            <p:ph type="pic" sz="quarter" idx="21"/>
          </p:nvPr>
        </p:nvSpPr>
        <p:spPr>
          <a:xfrm>
            <a:off x="11115433" y="4415336"/>
            <a:ext cx="2914649" cy="2489200"/>
          </a:xfrm>
          <a:prstGeom prst="rect">
            <a:avLst/>
          </a:prstGeom>
          <a:solidFill>
            <a:srgbClr val="BFBEBB"/>
          </a:solidFill>
        </p:spPr>
        <p:txBody>
          <a:bodyPr/>
          <a:lstStyle/>
          <a:p>
            <a:endParaRPr lang="en-US" dirty="0"/>
          </a:p>
        </p:txBody>
      </p:sp>
      <p:sp>
        <p:nvSpPr>
          <p:cNvPr id="12" name="Content Placeholder 2"/>
          <p:cNvSpPr>
            <a:spLocks noGrp="1"/>
          </p:cNvSpPr>
          <p:nvPr>
            <p:ph idx="1"/>
          </p:nvPr>
        </p:nvSpPr>
        <p:spPr>
          <a:xfrm>
            <a:off x="503867" y="2791152"/>
            <a:ext cx="3653797" cy="4498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6"/>
          <p:cNvSpPr>
            <a:spLocks noGrp="1"/>
          </p:cNvSpPr>
          <p:nvPr>
            <p:ph type="body" sz="quarter" idx="14" hasCustomPrompt="1"/>
          </p:nvPr>
        </p:nvSpPr>
        <p:spPr>
          <a:xfrm>
            <a:off x="518634" y="2057400"/>
            <a:ext cx="3646813"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4225838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text and 8 images">
    <p:spTree>
      <p:nvGrpSpPr>
        <p:cNvPr id="1" name=""/>
        <p:cNvGrpSpPr/>
        <p:nvPr/>
      </p:nvGrpSpPr>
      <p:grpSpPr>
        <a:xfrm>
          <a:off x="0" y="0"/>
          <a:ext cx="0" cy="0"/>
          <a:chOff x="0" y="0"/>
          <a:chExt cx="0" cy="0"/>
        </a:xfrm>
      </p:grpSpPr>
      <p:sp>
        <p:nvSpPr>
          <p:cNvPr id="2" name="Title 1"/>
          <p:cNvSpPr>
            <a:spLocks noGrp="1"/>
          </p:cNvSpPr>
          <p:nvPr>
            <p:ph type="title"/>
          </p:nvPr>
        </p:nvSpPr>
        <p:spPr>
          <a:xfrm>
            <a:off x="590554" y="1204259"/>
            <a:ext cx="3567111" cy="1081743"/>
          </a:xfrm>
        </p:spPr>
        <p:txBody>
          <a:bodyPr/>
          <a:lstStyle/>
          <a:p>
            <a:r>
              <a:rPr lang="en-US" dirty="0"/>
              <a:t>Click to edit Master title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21" name="Picture Placeholder 6"/>
          <p:cNvSpPr>
            <a:spLocks noGrp="1"/>
          </p:cNvSpPr>
          <p:nvPr>
            <p:ph type="pic" sz="quarter" idx="13"/>
          </p:nvPr>
        </p:nvSpPr>
        <p:spPr>
          <a:xfrm>
            <a:off x="4619625" y="1328740"/>
            <a:ext cx="2310187" cy="2712341"/>
          </a:xfrm>
          <a:prstGeom prst="rect">
            <a:avLst/>
          </a:prstGeom>
          <a:solidFill>
            <a:srgbClr val="BFBEBB"/>
          </a:solidFill>
        </p:spPr>
        <p:txBody>
          <a:bodyPr/>
          <a:lstStyle/>
          <a:p>
            <a:endParaRPr lang="en-US" dirty="0"/>
          </a:p>
        </p:txBody>
      </p:sp>
      <p:sp>
        <p:nvSpPr>
          <p:cNvPr id="22" name="Picture Placeholder 6"/>
          <p:cNvSpPr>
            <a:spLocks noGrp="1"/>
          </p:cNvSpPr>
          <p:nvPr>
            <p:ph type="pic" sz="quarter" idx="16"/>
          </p:nvPr>
        </p:nvSpPr>
        <p:spPr>
          <a:xfrm>
            <a:off x="7063214" y="1328740"/>
            <a:ext cx="2244903" cy="2712341"/>
          </a:xfrm>
          <a:prstGeom prst="rect">
            <a:avLst/>
          </a:prstGeom>
          <a:solidFill>
            <a:srgbClr val="BFBEBB"/>
          </a:solidFill>
        </p:spPr>
        <p:txBody>
          <a:bodyPr/>
          <a:lstStyle/>
          <a:p>
            <a:endParaRPr lang="en-US" dirty="0"/>
          </a:p>
        </p:txBody>
      </p:sp>
      <p:sp>
        <p:nvSpPr>
          <p:cNvPr id="27" name="Picture Placeholder 6"/>
          <p:cNvSpPr>
            <a:spLocks noGrp="1"/>
          </p:cNvSpPr>
          <p:nvPr>
            <p:ph type="pic" sz="quarter" idx="17"/>
          </p:nvPr>
        </p:nvSpPr>
        <p:spPr>
          <a:xfrm>
            <a:off x="9441518" y="1328740"/>
            <a:ext cx="2244903" cy="2712341"/>
          </a:xfrm>
          <a:prstGeom prst="rect">
            <a:avLst/>
          </a:prstGeom>
          <a:solidFill>
            <a:srgbClr val="BFBEBB"/>
          </a:solidFill>
        </p:spPr>
        <p:txBody>
          <a:bodyPr/>
          <a:lstStyle/>
          <a:p>
            <a:endParaRPr lang="en-US" dirty="0"/>
          </a:p>
        </p:txBody>
      </p:sp>
      <p:sp>
        <p:nvSpPr>
          <p:cNvPr id="28" name="Picture Placeholder 6"/>
          <p:cNvSpPr>
            <a:spLocks noGrp="1"/>
          </p:cNvSpPr>
          <p:nvPr>
            <p:ph type="pic" sz="quarter" idx="18"/>
          </p:nvPr>
        </p:nvSpPr>
        <p:spPr>
          <a:xfrm>
            <a:off x="11819821" y="1328740"/>
            <a:ext cx="2244903" cy="2712341"/>
          </a:xfrm>
          <a:prstGeom prst="rect">
            <a:avLst/>
          </a:prstGeom>
          <a:solidFill>
            <a:srgbClr val="BFBEBB"/>
          </a:solidFill>
        </p:spPr>
        <p:txBody>
          <a:bodyPr/>
          <a:lstStyle/>
          <a:p>
            <a:endParaRPr lang="en-US" dirty="0"/>
          </a:p>
        </p:txBody>
      </p:sp>
      <p:sp>
        <p:nvSpPr>
          <p:cNvPr id="29" name="Picture Placeholder 6"/>
          <p:cNvSpPr>
            <a:spLocks noGrp="1"/>
          </p:cNvSpPr>
          <p:nvPr>
            <p:ph type="pic" sz="quarter" idx="19"/>
          </p:nvPr>
        </p:nvSpPr>
        <p:spPr>
          <a:xfrm>
            <a:off x="4619625" y="4189302"/>
            <a:ext cx="2310187" cy="2727436"/>
          </a:xfrm>
          <a:prstGeom prst="rect">
            <a:avLst/>
          </a:prstGeom>
          <a:solidFill>
            <a:srgbClr val="BFBEBB"/>
          </a:solidFill>
        </p:spPr>
        <p:txBody>
          <a:bodyPr/>
          <a:lstStyle/>
          <a:p>
            <a:endParaRPr lang="en-US" dirty="0"/>
          </a:p>
        </p:txBody>
      </p:sp>
      <p:sp>
        <p:nvSpPr>
          <p:cNvPr id="30" name="Picture Placeholder 6"/>
          <p:cNvSpPr>
            <a:spLocks noGrp="1"/>
          </p:cNvSpPr>
          <p:nvPr>
            <p:ph type="pic" sz="quarter" idx="20"/>
          </p:nvPr>
        </p:nvSpPr>
        <p:spPr>
          <a:xfrm>
            <a:off x="7047786" y="4189302"/>
            <a:ext cx="2248615" cy="2727436"/>
          </a:xfrm>
          <a:prstGeom prst="rect">
            <a:avLst/>
          </a:prstGeom>
          <a:solidFill>
            <a:srgbClr val="BFBEBB"/>
          </a:solidFill>
        </p:spPr>
        <p:txBody>
          <a:bodyPr/>
          <a:lstStyle/>
          <a:p>
            <a:endParaRPr lang="en-US" dirty="0"/>
          </a:p>
        </p:txBody>
      </p:sp>
      <p:sp>
        <p:nvSpPr>
          <p:cNvPr id="31" name="Picture Placeholder 6"/>
          <p:cNvSpPr>
            <a:spLocks noGrp="1"/>
          </p:cNvSpPr>
          <p:nvPr>
            <p:ph type="pic" sz="quarter" idx="21"/>
          </p:nvPr>
        </p:nvSpPr>
        <p:spPr>
          <a:xfrm>
            <a:off x="9448802" y="4177100"/>
            <a:ext cx="2253044" cy="2739638"/>
          </a:xfrm>
          <a:prstGeom prst="rect">
            <a:avLst/>
          </a:prstGeom>
          <a:solidFill>
            <a:srgbClr val="BFBEBB"/>
          </a:solidFill>
        </p:spPr>
        <p:txBody>
          <a:bodyPr/>
          <a:lstStyle/>
          <a:p>
            <a:endParaRPr lang="en-US" dirty="0"/>
          </a:p>
        </p:txBody>
      </p:sp>
      <p:sp>
        <p:nvSpPr>
          <p:cNvPr id="32" name="Picture Placeholder 6"/>
          <p:cNvSpPr>
            <a:spLocks noGrp="1"/>
          </p:cNvSpPr>
          <p:nvPr>
            <p:ph type="pic" sz="quarter" idx="22"/>
          </p:nvPr>
        </p:nvSpPr>
        <p:spPr>
          <a:xfrm>
            <a:off x="11819821" y="4164898"/>
            <a:ext cx="2244903" cy="2739638"/>
          </a:xfrm>
          <a:prstGeom prst="rect">
            <a:avLst/>
          </a:prstGeom>
          <a:solidFill>
            <a:srgbClr val="BFBEBB"/>
          </a:solidFill>
        </p:spPr>
        <p:txBody>
          <a:bodyPr/>
          <a:lstStyle/>
          <a:p>
            <a:endParaRPr lang="en-US" dirty="0"/>
          </a:p>
        </p:txBody>
      </p:sp>
      <p:sp>
        <p:nvSpPr>
          <p:cNvPr id="15" name="Content Placeholder 2"/>
          <p:cNvSpPr>
            <a:spLocks noGrp="1"/>
          </p:cNvSpPr>
          <p:nvPr>
            <p:ph idx="1"/>
          </p:nvPr>
        </p:nvSpPr>
        <p:spPr>
          <a:xfrm>
            <a:off x="503867" y="2791152"/>
            <a:ext cx="3653797" cy="4498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6"/>
          <p:cNvSpPr>
            <a:spLocks noGrp="1"/>
          </p:cNvSpPr>
          <p:nvPr>
            <p:ph type="body" sz="quarter" idx="14" hasCustomPrompt="1"/>
          </p:nvPr>
        </p:nvSpPr>
        <p:spPr>
          <a:xfrm>
            <a:off x="518634" y="2057400"/>
            <a:ext cx="3646813"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3090594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large images with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92139" y="1328740"/>
            <a:ext cx="9069428" cy="4133849"/>
          </a:xfrm>
          <a:prstGeom prst="rect">
            <a:avLst/>
          </a:prstGeom>
          <a:solidFill>
            <a:srgbClr val="BFBEBB"/>
          </a:solidFill>
        </p:spPr>
        <p:txBody>
          <a:bodyPr/>
          <a:lstStyle/>
          <a:p>
            <a:endParaRPr lang="en-US" dirty="0"/>
          </a:p>
        </p:txBody>
      </p:sp>
      <p:sp>
        <p:nvSpPr>
          <p:cNvPr id="8" name="Picture Placeholder 6"/>
          <p:cNvSpPr>
            <a:spLocks noGrp="1"/>
          </p:cNvSpPr>
          <p:nvPr>
            <p:ph type="pic" sz="quarter" idx="14"/>
          </p:nvPr>
        </p:nvSpPr>
        <p:spPr>
          <a:xfrm>
            <a:off x="9781424" y="1328740"/>
            <a:ext cx="4258427" cy="4133849"/>
          </a:xfrm>
          <a:prstGeom prst="rect">
            <a:avLst/>
          </a:prstGeom>
          <a:solidFill>
            <a:srgbClr val="BFBEBB"/>
          </a:solidFill>
        </p:spPr>
        <p:txBody>
          <a:bodyPr/>
          <a:lstStyle/>
          <a:p>
            <a:endParaRPr lang="en-US" dirty="0"/>
          </a:p>
        </p:txBody>
      </p:sp>
      <p:sp>
        <p:nvSpPr>
          <p:cNvPr id="13" name="Content Placeholder 2"/>
          <p:cNvSpPr>
            <a:spLocks noGrp="1"/>
          </p:cNvSpPr>
          <p:nvPr>
            <p:ph idx="1"/>
          </p:nvPr>
        </p:nvSpPr>
        <p:spPr>
          <a:xfrm>
            <a:off x="503866" y="5911849"/>
            <a:ext cx="9173535" cy="117612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6"/>
          <p:cNvSpPr>
            <a:spLocks noGrp="1"/>
          </p:cNvSpPr>
          <p:nvPr>
            <p:ph type="body" sz="quarter" idx="15" hasCustomPrompt="1"/>
          </p:nvPr>
        </p:nvSpPr>
        <p:spPr>
          <a:xfrm>
            <a:off x="518634" y="5381624"/>
            <a:ext cx="9155999"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
        <p:nvSpPr>
          <p:cNvPr id="15" name="Content Placeholder 2"/>
          <p:cNvSpPr>
            <a:spLocks noGrp="1"/>
          </p:cNvSpPr>
          <p:nvPr>
            <p:ph idx="16"/>
          </p:nvPr>
        </p:nvSpPr>
        <p:spPr>
          <a:xfrm>
            <a:off x="9728693" y="5919919"/>
            <a:ext cx="4346731" cy="116668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6"/>
          <p:cNvSpPr>
            <a:spLocks noGrp="1"/>
          </p:cNvSpPr>
          <p:nvPr>
            <p:ph type="body" sz="quarter" idx="17" hasCustomPrompt="1"/>
          </p:nvPr>
        </p:nvSpPr>
        <p:spPr>
          <a:xfrm>
            <a:off x="9743460" y="5389692"/>
            <a:ext cx="4338421" cy="534738"/>
          </a:xfrm>
        </p:spPr>
        <p:txBody>
          <a:bodyPr anchor="b">
            <a:normAutofit/>
          </a:bodyPr>
          <a:lstStyle>
            <a:lvl1pPr marL="0" indent="0">
              <a:buNone/>
              <a:defRPr sz="2000" b="0" i="0">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35066067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87E4B6-CC46-4B84-9B8B-E0CE985A2880}" type="slidenum">
              <a:rPr lang="en-US" smtClean="0"/>
              <a:pPr/>
              <a:t>‹#›</a:t>
            </a:fld>
            <a:endParaRPr lang="en-US" dirty="0"/>
          </a:p>
        </p:txBody>
      </p:sp>
    </p:spTree>
    <p:extLst>
      <p:ext uri="{BB962C8B-B14F-4D97-AF65-F5344CB8AC3E}">
        <p14:creationId xmlns:p14="http://schemas.microsoft.com/office/powerpoint/2010/main" val="3815264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RE VALUES - WT">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57649" cy="1081743"/>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116514" y="1352550"/>
            <a:ext cx="2884487" cy="5564188"/>
          </a:xfrm>
          <a:prstGeom prst="rect">
            <a:avLst/>
          </a:prstGeom>
          <a:solidFill>
            <a:srgbClr val="BFBEBB"/>
          </a:solidFill>
        </p:spPr>
        <p:txBody>
          <a:bodyPr/>
          <a:lstStyle/>
          <a:p>
            <a:endParaRPr lang="en-US" dirty="0"/>
          </a:p>
        </p:txBody>
      </p:sp>
      <p:sp>
        <p:nvSpPr>
          <p:cNvPr id="10" name="Picture Placeholder 6"/>
          <p:cNvSpPr>
            <a:spLocks noGrp="1"/>
          </p:cNvSpPr>
          <p:nvPr>
            <p:ph type="pic" sz="quarter" idx="14"/>
          </p:nvPr>
        </p:nvSpPr>
        <p:spPr>
          <a:xfrm>
            <a:off x="8120858" y="1352550"/>
            <a:ext cx="2884487" cy="5564188"/>
          </a:xfrm>
          <a:prstGeom prst="rect">
            <a:avLst/>
          </a:prstGeom>
          <a:solidFill>
            <a:srgbClr val="BFBEBB"/>
          </a:solidFill>
        </p:spPr>
        <p:txBody>
          <a:bodyPr/>
          <a:lstStyle/>
          <a:p>
            <a:endParaRPr lang="en-US" dirty="0"/>
          </a:p>
        </p:txBody>
      </p:sp>
      <p:sp>
        <p:nvSpPr>
          <p:cNvPr id="11" name="Picture Placeholder 6"/>
          <p:cNvSpPr>
            <a:spLocks noGrp="1"/>
          </p:cNvSpPr>
          <p:nvPr>
            <p:ph type="pic" sz="quarter" idx="15"/>
          </p:nvPr>
        </p:nvSpPr>
        <p:spPr>
          <a:xfrm>
            <a:off x="11125202" y="1352550"/>
            <a:ext cx="2884487" cy="5564188"/>
          </a:xfrm>
          <a:prstGeom prst="rect">
            <a:avLst/>
          </a:prstGeom>
          <a:solidFill>
            <a:srgbClr val="BFBEBB"/>
          </a:solidFill>
        </p:spPr>
        <p:txBody>
          <a:bodyPr/>
          <a:lstStyle/>
          <a:p>
            <a:endParaRPr lang="en-US" dirty="0"/>
          </a:p>
        </p:txBody>
      </p:sp>
      <p:sp>
        <p:nvSpPr>
          <p:cNvPr id="12" name="Content Placeholder 2"/>
          <p:cNvSpPr>
            <a:spLocks noGrp="1"/>
          </p:cNvSpPr>
          <p:nvPr>
            <p:ph idx="1"/>
          </p:nvPr>
        </p:nvSpPr>
        <p:spPr>
          <a:xfrm>
            <a:off x="503867" y="2243224"/>
            <a:ext cx="4115759" cy="5046903"/>
          </a:xfrm>
          <a:prstGeom prst="rect">
            <a:avLst/>
          </a:prstGeom>
        </p:spPr>
        <p:txBody>
          <a:bodyPr/>
          <a:lstStyle>
            <a:lvl1pPr>
              <a:defRPr sz="2000" cap="all">
                <a:latin typeface="Sofia Pro Semi Bold"/>
                <a:cs typeface="Sofia Pro Semi Bold"/>
              </a:defRPr>
            </a:lvl1pPr>
            <a:lvl2pPr marL="166688" indent="-166688">
              <a:buFont typeface="Arial"/>
              <a:buChar char="•"/>
              <a:defRPr/>
            </a:lvl2pPr>
            <a:lvl3pPr marL="344488" indent="-177800">
              <a:buFont typeface="Lucida Grande"/>
              <a:buChar char="‒"/>
              <a:defRPr/>
            </a:lvl3pPr>
            <a:lvl4pPr marL="509588" indent="-165100">
              <a:buFont typeface="Arial"/>
              <a:buChar char="•"/>
              <a:defRPr/>
            </a:lvl4pPr>
            <a:lvl5pPr marL="509588" inden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74913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1/4 text column">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3567113" cy="1005543"/>
          </a:xfrm>
        </p:spPr>
        <p:txBody>
          <a:bodyPr/>
          <a:lstStyle>
            <a:lvl1pPr>
              <a:defRPr>
                <a:solidFill>
                  <a:srgbClr val="FFFFFF"/>
                </a:solidFill>
              </a:defRPr>
            </a:lvl1pPr>
          </a:lstStyle>
          <a:p>
            <a:r>
              <a:rPr lang="en-US"/>
              <a:t>Click to edit Master title style</a:t>
            </a:r>
          </a:p>
        </p:txBody>
      </p:sp>
      <p:sp>
        <p:nvSpPr>
          <p:cNvPr id="8" name="Content Placeholder 2"/>
          <p:cNvSpPr>
            <a:spLocks noGrp="1"/>
          </p:cNvSpPr>
          <p:nvPr>
            <p:ph idx="1"/>
          </p:nvPr>
        </p:nvSpPr>
        <p:spPr>
          <a:xfrm>
            <a:off x="503867" y="2791152"/>
            <a:ext cx="3653797" cy="4498975"/>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6"/>
          <p:cNvSpPr>
            <a:spLocks noGrp="1"/>
          </p:cNvSpPr>
          <p:nvPr>
            <p:ph type="body" sz="quarter" idx="14" hasCustomPrompt="1"/>
          </p:nvPr>
        </p:nvSpPr>
        <p:spPr>
          <a:xfrm>
            <a:off x="518634" y="2057400"/>
            <a:ext cx="3646813" cy="534738"/>
          </a:xfrm>
        </p:spPr>
        <p:txBody>
          <a:bodyPr anchor="b">
            <a:normAutofit/>
          </a:bodyPr>
          <a:lstStyle>
            <a:lvl1pPr marL="0" indent="0">
              <a:buNone/>
              <a:defRPr sz="2000" b="0" i="0">
                <a:solidFill>
                  <a:schemeClr val="bg1"/>
                </a:solidFill>
                <a:latin typeface="Sofia Pro Semi Bold"/>
                <a:cs typeface="Sofia Pro Semi Bold"/>
              </a:defRPr>
            </a:lvl1pPr>
          </a:lstStyle>
          <a:p>
            <a:pPr lvl="0"/>
            <a:r>
              <a:rPr lang="en-US" dirty="0"/>
              <a:t>CLICK TO EDIT</a:t>
            </a:r>
          </a:p>
        </p:txBody>
      </p:sp>
      <p:sp>
        <p:nvSpPr>
          <p:cNvPr id="3" name="Slide Number Placeholder 2"/>
          <p:cNvSpPr>
            <a:spLocks noGrp="1"/>
          </p:cNvSpPr>
          <p:nvPr>
            <p:ph type="sldNum" sz="quarter" idx="15"/>
          </p:nvPr>
        </p:nvSpPr>
        <p:spPr/>
        <p:txBody>
          <a:bodyPr/>
          <a:lstStyle/>
          <a:p>
            <a:fld id="{9787E4B6-CC46-4B84-9B8B-E0CE985A2880}" type="slidenum">
              <a:rPr lang="en-US" smtClean="0"/>
              <a:pPr/>
              <a:t>‹#›</a:t>
            </a:fld>
            <a:endParaRPr lang="en-US" dirty="0"/>
          </a:p>
        </p:txBody>
      </p:sp>
    </p:spTree>
    <p:extLst>
      <p:ext uri="{BB962C8B-B14F-4D97-AF65-F5344CB8AC3E}">
        <p14:creationId xmlns:p14="http://schemas.microsoft.com/office/powerpoint/2010/main" val="13048584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 2/3 text column">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552" y="1204259"/>
            <a:ext cx="4060824" cy="1005543"/>
          </a:xfrm>
        </p:spPr>
        <p:txBody>
          <a:bodyPr/>
          <a:lstStyle>
            <a:lvl1pPr>
              <a:defRPr>
                <a:solidFill>
                  <a:srgbClr val="FFFFFF"/>
                </a:solidFill>
              </a:defRPr>
            </a:lvl1pPr>
          </a:lstStyle>
          <a:p>
            <a:r>
              <a:rPr lang="en-US"/>
              <a:t>Click to edit Master title style</a:t>
            </a:r>
          </a:p>
        </p:txBody>
      </p:sp>
      <p:sp>
        <p:nvSpPr>
          <p:cNvPr id="8" name="Rectangle 7"/>
          <p:cNvSpPr/>
          <p:nvPr userDrawn="1"/>
        </p:nvSpPr>
        <p:spPr>
          <a:xfrm>
            <a:off x="0" y="7993065"/>
            <a:ext cx="14630400" cy="23653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00" dirty="0"/>
          </a:p>
        </p:txBody>
      </p:sp>
      <p:sp>
        <p:nvSpPr>
          <p:cNvPr id="11" name="Content Placeholder 2"/>
          <p:cNvSpPr>
            <a:spLocks noGrp="1"/>
          </p:cNvSpPr>
          <p:nvPr>
            <p:ph idx="1"/>
          </p:nvPr>
        </p:nvSpPr>
        <p:spPr>
          <a:xfrm>
            <a:off x="503867" y="2791152"/>
            <a:ext cx="4115759" cy="4498975"/>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a:spLocks noGrp="1"/>
          </p:cNvSpPr>
          <p:nvPr>
            <p:ph type="body" sz="quarter" idx="14" hasCustomPrompt="1"/>
          </p:nvPr>
        </p:nvSpPr>
        <p:spPr>
          <a:xfrm>
            <a:off x="518634" y="2057400"/>
            <a:ext cx="4107892"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
        <p:nvSpPr>
          <p:cNvPr id="3" name="Slide Number Placeholder 2"/>
          <p:cNvSpPr>
            <a:spLocks noGrp="1"/>
          </p:cNvSpPr>
          <p:nvPr>
            <p:ph type="sldNum" sz="quarter" idx="15"/>
          </p:nvPr>
        </p:nvSpPr>
        <p:spPr/>
        <p:txBody>
          <a:bodyPr/>
          <a:lstStyle/>
          <a:p>
            <a:fld id="{9787E4B6-CC46-4B84-9B8B-E0CE985A2880}" type="slidenum">
              <a:rPr lang="en-US" smtClean="0"/>
              <a:pPr/>
              <a:t>‹#›</a:t>
            </a:fld>
            <a:endParaRPr lang="en-US" dirty="0"/>
          </a:p>
        </p:txBody>
      </p:sp>
    </p:spTree>
    <p:extLst>
      <p:ext uri="{BB962C8B-B14F-4D97-AF65-F5344CB8AC3E}">
        <p14:creationId xmlns:p14="http://schemas.microsoft.com/office/powerpoint/2010/main" val="3772530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and Text">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a:t>Click to edit Master title style</a:t>
            </a:r>
          </a:p>
        </p:txBody>
      </p:sp>
      <p:sp>
        <p:nvSpPr>
          <p:cNvPr id="8" name="Rectangle 7"/>
          <p:cNvSpPr/>
          <p:nvPr userDrawn="1"/>
        </p:nvSpPr>
        <p:spPr>
          <a:xfrm>
            <a:off x="0" y="7993065"/>
            <a:ext cx="14630400" cy="23653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00" dirty="0"/>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11" name="Content Placeholder 2"/>
          <p:cNvSpPr>
            <a:spLocks noGrp="1"/>
          </p:cNvSpPr>
          <p:nvPr>
            <p:ph idx="1"/>
          </p:nvPr>
        </p:nvSpPr>
        <p:spPr>
          <a:xfrm>
            <a:off x="503866" y="2791152"/>
            <a:ext cx="7725735" cy="4498975"/>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a:spLocks noGrp="1"/>
          </p:cNvSpPr>
          <p:nvPr>
            <p:ph type="body" sz="quarter" idx="14" hasCustomPrompt="1"/>
          </p:nvPr>
        </p:nvSpPr>
        <p:spPr>
          <a:xfrm>
            <a:off x="518634" y="2057400"/>
            <a:ext cx="7710967"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1441692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Only">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Text Placeholder 6"/>
          <p:cNvSpPr>
            <a:spLocks noGrp="1"/>
          </p:cNvSpPr>
          <p:nvPr>
            <p:ph type="body" sz="quarter" idx="14" hasCustomPrompt="1"/>
          </p:nvPr>
        </p:nvSpPr>
        <p:spPr>
          <a:xfrm>
            <a:off x="518634" y="2057400"/>
            <a:ext cx="7710967"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6630195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Text and large image">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57649" cy="1081743"/>
          </a:xfrm>
        </p:spPr>
        <p:txBody>
          <a:bodyPr/>
          <a:lstStyle>
            <a:lvl1pPr>
              <a:defRPr>
                <a:solidFill>
                  <a:srgbClr val="FFFFFF"/>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116512" y="1352550"/>
            <a:ext cx="8923339" cy="5564188"/>
          </a:xfrm>
          <a:prstGeom prst="rect">
            <a:avLst/>
          </a:prstGeom>
          <a:solidFill>
            <a:srgbClr val="BFBEBB"/>
          </a:solidFill>
        </p:spPr>
        <p:txBody>
          <a:bodyPr/>
          <a:lstStyle/>
          <a:p>
            <a:endParaRPr lang="en-US" dirty="0"/>
          </a:p>
        </p:txBody>
      </p:sp>
      <p:sp>
        <p:nvSpPr>
          <p:cNvPr id="10" name="Content Placeholder 2"/>
          <p:cNvSpPr>
            <a:spLocks noGrp="1"/>
          </p:cNvSpPr>
          <p:nvPr>
            <p:ph idx="1"/>
          </p:nvPr>
        </p:nvSpPr>
        <p:spPr>
          <a:xfrm>
            <a:off x="503867" y="2791152"/>
            <a:ext cx="4115759" cy="4498975"/>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6"/>
          <p:cNvSpPr>
            <a:spLocks noGrp="1"/>
          </p:cNvSpPr>
          <p:nvPr>
            <p:ph type="body" sz="quarter" idx="14" hasCustomPrompt="1"/>
          </p:nvPr>
        </p:nvSpPr>
        <p:spPr>
          <a:xfrm>
            <a:off x="518634" y="2057400"/>
            <a:ext cx="4107892"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19766378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Text and Large image with caption">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57649" cy="1081743"/>
          </a:xfrm>
        </p:spPr>
        <p:txBody>
          <a:bodyPr/>
          <a:lstStyle>
            <a:lvl1pPr>
              <a:defRPr>
                <a:solidFill>
                  <a:srgbClr val="FFFFFF"/>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116512" y="1352550"/>
            <a:ext cx="8923339" cy="5564188"/>
          </a:xfrm>
          <a:prstGeom prst="rect">
            <a:avLst/>
          </a:prstGeom>
          <a:solidFill>
            <a:srgbClr val="BFBEBB"/>
          </a:solidFill>
        </p:spPr>
        <p:txBody>
          <a:bodyPr/>
          <a:lstStyle/>
          <a:p>
            <a:endParaRPr lang="en-US" dirty="0"/>
          </a:p>
        </p:txBody>
      </p:sp>
      <p:sp>
        <p:nvSpPr>
          <p:cNvPr id="8" name="Content Placeholder 2"/>
          <p:cNvSpPr>
            <a:spLocks noGrp="1"/>
          </p:cNvSpPr>
          <p:nvPr>
            <p:ph idx="16"/>
          </p:nvPr>
        </p:nvSpPr>
        <p:spPr>
          <a:xfrm>
            <a:off x="5029201" y="6939822"/>
            <a:ext cx="8923337" cy="427038"/>
          </a:xfrm>
          <a:prstGeom prst="rect">
            <a:avLst/>
          </a:prstGeom>
        </p:spPr>
        <p:txBody>
          <a:bodyPr anchor="t">
            <a:noAutofit/>
          </a:bodyPr>
          <a:lstStyle>
            <a:lvl1pPr marL="0" indent="0">
              <a:buNone/>
              <a:defRPr sz="1400" b="0" i="0">
                <a:solidFill>
                  <a:schemeClr val="bg1"/>
                </a:solidFill>
                <a:latin typeface="Sofia Pro Semi Bold"/>
                <a:cs typeface="Sofia Pro Semi Bold"/>
              </a:defRPr>
            </a:lvl1pPr>
            <a:lvl2pPr>
              <a:defRPr b="0" i="0">
                <a:latin typeface="Sofia Pro Semi Bold"/>
                <a:cs typeface="Sofia Pro Semi Bold"/>
              </a:defRPr>
            </a:lvl2pPr>
          </a:lstStyle>
          <a:p>
            <a:pPr lvl="0"/>
            <a:r>
              <a:rPr lang="en-US" dirty="0"/>
              <a:t>Click to edit Master text styles</a:t>
            </a:r>
          </a:p>
        </p:txBody>
      </p:sp>
      <p:sp>
        <p:nvSpPr>
          <p:cNvPr id="11" name="Content Placeholder 2"/>
          <p:cNvSpPr>
            <a:spLocks noGrp="1"/>
          </p:cNvSpPr>
          <p:nvPr>
            <p:ph idx="1"/>
          </p:nvPr>
        </p:nvSpPr>
        <p:spPr>
          <a:xfrm>
            <a:off x="503867" y="2791152"/>
            <a:ext cx="4115759" cy="4498975"/>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a:spLocks noGrp="1"/>
          </p:cNvSpPr>
          <p:nvPr>
            <p:ph type="body" sz="quarter" idx="14" hasCustomPrompt="1"/>
          </p:nvPr>
        </p:nvSpPr>
        <p:spPr>
          <a:xfrm>
            <a:off x="518634" y="2057400"/>
            <a:ext cx="4107892"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24464989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Text and 3 images">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57649" cy="1081743"/>
          </a:xfrm>
        </p:spPr>
        <p:txBody>
          <a:bodyPr/>
          <a:lstStyle>
            <a:lvl1pPr>
              <a:defRPr>
                <a:solidFill>
                  <a:srgbClr val="FFFFFF"/>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116514" y="1352550"/>
            <a:ext cx="2884487" cy="5564188"/>
          </a:xfrm>
          <a:prstGeom prst="rect">
            <a:avLst/>
          </a:prstGeom>
          <a:solidFill>
            <a:srgbClr val="BFBEBB"/>
          </a:solidFill>
        </p:spPr>
        <p:txBody>
          <a:bodyPr/>
          <a:lstStyle/>
          <a:p>
            <a:endParaRPr lang="en-US" dirty="0"/>
          </a:p>
        </p:txBody>
      </p:sp>
      <p:sp>
        <p:nvSpPr>
          <p:cNvPr id="10" name="Picture Placeholder 6"/>
          <p:cNvSpPr>
            <a:spLocks noGrp="1"/>
          </p:cNvSpPr>
          <p:nvPr>
            <p:ph type="pic" sz="quarter" idx="14"/>
          </p:nvPr>
        </p:nvSpPr>
        <p:spPr>
          <a:xfrm>
            <a:off x="8120858" y="1352550"/>
            <a:ext cx="2884487" cy="5564188"/>
          </a:xfrm>
          <a:prstGeom prst="rect">
            <a:avLst/>
          </a:prstGeom>
          <a:solidFill>
            <a:srgbClr val="BFBEBB"/>
          </a:solidFill>
        </p:spPr>
        <p:txBody>
          <a:bodyPr/>
          <a:lstStyle/>
          <a:p>
            <a:endParaRPr lang="en-US" dirty="0"/>
          </a:p>
        </p:txBody>
      </p:sp>
      <p:sp>
        <p:nvSpPr>
          <p:cNvPr id="11" name="Picture Placeholder 6"/>
          <p:cNvSpPr>
            <a:spLocks noGrp="1"/>
          </p:cNvSpPr>
          <p:nvPr>
            <p:ph type="pic" sz="quarter" idx="15"/>
          </p:nvPr>
        </p:nvSpPr>
        <p:spPr>
          <a:xfrm>
            <a:off x="11125202" y="1352550"/>
            <a:ext cx="2884487" cy="5564188"/>
          </a:xfrm>
          <a:prstGeom prst="rect">
            <a:avLst/>
          </a:prstGeom>
          <a:solidFill>
            <a:srgbClr val="BFBEBB"/>
          </a:solidFill>
        </p:spPr>
        <p:txBody>
          <a:bodyPr/>
          <a:lstStyle/>
          <a:p>
            <a:endParaRPr lang="en-US" dirty="0"/>
          </a:p>
        </p:txBody>
      </p:sp>
      <p:sp>
        <p:nvSpPr>
          <p:cNvPr id="12" name="Content Placeholder 2"/>
          <p:cNvSpPr>
            <a:spLocks noGrp="1"/>
          </p:cNvSpPr>
          <p:nvPr>
            <p:ph idx="1"/>
          </p:nvPr>
        </p:nvSpPr>
        <p:spPr>
          <a:xfrm>
            <a:off x="503867" y="2791152"/>
            <a:ext cx="4115759" cy="4498975"/>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6"/>
          <p:cNvSpPr>
            <a:spLocks noGrp="1"/>
          </p:cNvSpPr>
          <p:nvPr>
            <p:ph type="body" sz="quarter" idx="16" hasCustomPrompt="1"/>
          </p:nvPr>
        </p:nvSpPr>
        <p:spPr>
          <a:xfrm>
            <a:off x="518634" y="2057400"/>
            <a:ext cx="4107892"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16270557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Text and 3 images with captions">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57649" cy="1081743"/>
          </a:xfrm>
        </p:spPr>
        <p:txBody>
          <a:bodyPr/>
          <a:lstStyle>
            <a:lvl1pPr>
              <a:defRPr>
                <a:solidFill>
                  <a:srgbClr val="FFFFFF"/>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116514" y="1352550"/>
            <a:ext cx="2884487" cy="5564188"/>
          </a:xfrm>
          <a:prstGeom prst="rect">
            <a:avLst/>
          </a:prstGeom>
          <a:solidFill>
            <a:srgbClr val="BFBEBB"/>
          </a:solidFill>
        </p:spPr>
        <p:txBody>
          <a:bodyPr/>
          <a:lstStyle/>
          <a:p>
            <a:endParaRPr lang="en-US" dirty="0"/>
          </a:p>
        </p:txBody>
      </p:sp>
      <p:sp>
        <p:nvSpPr>
          <p:cNvPr id="10" name="Picture Placeholder 6"/>
          <p:cNvSpPr>
            <a:spLocks noGrp="1"/>
          </p:cNvSpPr>
          <p:nvPr>
            <p:ph type="pic" sz="quarter" idx="14"/>
          </p:nvPr>
        </p:nvSpPr>
        <p:spPr>
          <a:xfrm>
            <a:off x="8120858" y="1352550"/>
            <a:ext cx="2884487" cy="5564188"/>
          </a:xfrm>
          <a:prstGeom prst="rect">
            <a:avLst/>
          </a:prstGeom>
          <a:solidFill>
            <a:srgbClr val="BFBEBB"/>
          </a:solidFill>
        </p:spPr>
        <p:txBody>
          <a:bodyPr/>
          <a:lstStyle/>
          <a:p>
            <a:endParaRPr lang="en-US" dirty="0"/>
          </a:p>
        </p:txBody>
      </p:sp>
      <p:sp>
        <p:nvSpPr>
          <p:cNvPr id="11" name="Picture Placeholder 6"/>
          <p:cNvSpPr>
            <a:spLocks noGrp="1"/>
          </p:cNvSpPr>
          <p:nvPr>
            <p:ph type="pic" sz="quarter" idx="15"/>
          </p:nvPr>
        </p:nvSpPr>
        <p:spPr>
          <a:xfrm>
            <a:off x="11125202" y="1352550"/>
            <a:ext cx="2884487" cy="5564188"/>
          </a:xfrm>
          <a:prstGeom prst="rect">
            <a:avLst/>
          </a:prstGeom>
          <a:solidFill>
            <a:srgbClr val="BFBEBB"/>
          </a:solidFill>
        </p:spPr>
        <p:txBody>
          <a:bodyPr/>
          <a:lstStyle/>
          <a:p>
            <a:endParaRPr lang="en-US" dirty="0"/>
          </a:p>
        </p:txBody>
      </p:sp>
      <p:sp>
        <p:nvSpPr>
          <p:cNvPr id="8" name="Content Placeholder 2"/>
          <p:cNvSpPr>
            <a:spLocks noGrp="1"/>
          </p:cNvSpPr>
          <p:nvPr>
            <p:ph idx="16"/>
          </p:nvPr>
        </p:nvSpPr>
        <p:spPr>
          <a:xfrm>
            <a:off x="5029200" y="6939822"/>
            <a:ext cx="2884488" cy="427038"/>
          </a:xfrm>
          <a:prstGeom prst="rect">
            <a:avLst/>
          </a:prstGeom>
        </p:spPr>
        <p:txBody>
          <a:bodyPr anchor="t">
            <a:noAutofit/>
          </a:bodyPr>
          <a:lstStyle>
            <a:lvl1pPr marL="0" indent="0">
              <a:buNone/>
              <a:defRPr sz="1400" b="0" i="0">
                <a:solidFill>
                  <a:srgbClr val="FFFFFF"/>
                </a:solidFill>
                <a:latin typeface="Sofia Pro Semi Bold"/>
                <a:cs typeface="Sofia Pro Semi Bold"/>
              </a:defRPr>
            </a:lvl1pPr>
            <a:lvl2pPr>
              <a:defRPr b="0" i="0">
                <a:latin typeface="Sofia Pro Semi Bold"/>
                <a:cs typeface="Sofia Pro Semi Bold"/>
              </a:defRPr>
            </a:lvl2pPr>
          </a:lstStyle>
          <a:p>
            <a:pPr lvl="0"/>
            <a:r>
              <a:rPr lang="en-US" dirty="0"/>
              <a:t>Click to edit Master text styles</a:t>
            </a:r>
          </a:p>
        </p:txBody>
      </p:sp>
      <p:sp>
        <p:nvSpPr>
          <p:cNvPr id="9" name="Content Placeholder 2"/>
          <p:cNvSpPr>
            <a:spLocks noGrp="1"/>
          </p:cNvSpPr>
          <p:nvPr>
            <p:ph idx="17"/>
          </p:nvPr>
        </p:nvSpPr>
        <p:spPr>
          <a:xfrm>
            <a:off x="8045449" y="6939822"/>
            <a:ext cx="2884488" cy="427038"/>
          </a:xfrm>
          <a:prstGeom prst="rect">
            <a:avLst/>
          </a:prstGeom>
        </p:spPr>
        <p:txBody>
          <a:bodyPr anchor="t">
            <a:noAutofit/>
          </a:bodyPr>
          <a:lstStyle>
            <a:lvl1pPr marL="0" indent="0">
              <a:buNone/>
              <a:defRPr sz="1400" b="0" i="0">
                <a:solidFill>
                  <a:srgbClr val="FFFFFF"/>
                </a:solidFill>
                <a:latin typeface="Sofia Pro Semi Bold"/>
                <a:cs typeface="Sofia Pro Semi Bold"/>
              </a:defRPr>
            </a:lvl1pPr>
            <a:lvl2pPr>
              <a:defRPr b="0" i="0">
                <a:latin typeface="Sofia Pro Semi Bold"/>
                <a:cs typeface="Sofia Pro Semi Bold"/>
              </a:defRPr>
            </a:lvl2pPr>
          </a:lstStyle>
          <a:p>
            <a:pPr lvl="0"/>
            <a:r>
              <a:rPr lang="en-US" dirty="0"/>
              <a:t>Click to edit Master text styles</a:t>
            </a:r>
          </a:p>
        </p:txBody>
      </p:sp>
      <p:sp>
        <p:nvSpPr>
          <p:cNvPr id="12" name="Content Placeholder 2"/>
          <p:cNvSpPr>
            <a:spLocks noGrp="1"/>
          </p:cNvSpPr>
          <p:nvPr>
            <p:ph idx="18"/>
          </p:nvPr>
        </p:nvSpPr>
        <p:spPr>
          <a:xfrm>
            <a:off x="11037887" y="6939822"/>
            <a:ext cx="2884488" cy="427038"/>
          </a:xfrm>
          <a:prstGeom prst="rect">
            <a:avLst/>
          </a:prstGeom>
        </p:spPr>
        <p:txBody>
          <a:bodyPr anchor="t">
            <a:noAutofit/>
          </a:bodyPr>
          <a:lstStyle>
            <a:lvl1pPr marL="0" indent="0">
              <a:buNone/>
              <a:defRPr sz="1400" b="0" i="0">
                <a:solidFill>
                  <a:srgbClr val="FFFFFF"/>
                </a:solidFill>
                <a:latin typeface="Sofia Pro Semi Bold"/>
                <a:cs typeface="Sofia Pro Semi Bold"/>
              </a:defRPr>
            </a:lvl1pPr>
            <a:lvl2pPr>
              <a:defRPr b="0" i="0">
                <a:latin typeface="Sofia Pro Semi Bold"/>
                <a:cs typeface="Sofia Pro Semi Bold"/>
              </a:defRPr>
            </a:lvl2pPr>
          </a:lstStyle>
          <a:p>
            <a:pPr lvl="0"/>
            <a:r>
              <a:rPr lang="en-US" dirty="0"/>
              <a:t>Click to edit Master text styles</a:t>
            </a:r>
          </a:p>
        </p:txBody>
      </p:sp>
      <p:sp>
        <p:nvSpPr>
          <p:cNvPr id="15" name="Content Placeholder 2"/>
          <p:cNvSpPr>
            <a:spLocks noGrp="1"/>
          </p:cNvSpPr>
          <p:nvPr>
            <p:ph idx="1"/>
          </p:nvPr>
        </p:nvSpPr>
        <p:spPr>
          <a:xfrm>
            <a:off x="503867" y="2791152"/>
            <a:ext cx="4115759" cy="4498975"/>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6"/>
          <p:cNvSpPr>
            <a:spLocks noGrp="1"/>
          </p:cNvSpPr>
          <p:nvPr>
            <p:ph type="body" sz="quarter" idx="19" hasCustomPrompt="1"/>
          </p:nvPr>
        </p:nvSpPr>
        <p:spPr>
          <a:xfrm>
            <a:off x="518634" y="2057400"/>
            <a:ext cx="4107892"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40908575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text and multiple images">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554" y="1204259"/>
            <a:ext cx="3567111" cy="1081743"/>
          </a:xfrm>
        </p:spPr>
        <p:txBody>
          <a:bodyPr/>
          <a:lstStyle>
            <a:lvl1pPr>
              <a:defRPr>
                <a:solidFill>
                  <a:srgbClr val="FFFFFF"/>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21" name="Picture Placeholder 6"/>
          <p:cNvSpPr>
            <a:spLocks noGrp="1"/>
          </p:cNvSpPr>
          <p:nvPr>
            <p:ph type="pic" sz="quarter" idx="13"/>
          </p:nvPr>
        </p:nvSpPr>
        <p:spPr>
          <a:xfrm>
            <a:off x="4639164" y="1328738"/>
            <a:ext cx="3974355" cy="2965268"/>
          </a:xfrm>
          <a:prstGeom prst="rect">
            <a:avLst/>
          </a:prstGeom>
          <a:solidFill>
            <a:srgbClr val="BFBEBB"/>
          </a:solidFill>
        </p:spPr>
        <p:txBody>
          <a:bodyPr/>
          <a:lstStyle/>
          <a:p>
            <a:endParaRPr lang="en-US" dirty="0"/>
          </a:p>
        </p:txBody>
      </p:sp>
      <p:sp>
        <p:nvSpPr>
          <p:cNvPr id="27" name="Picture Placeholder 6"/>
          <p:cNvSpPr>
            <a:spLocks noGrp="1"/>
          </p:cNvSpPr>
          <p:nvPr>
            <p:ph type="pic" sz="quarter" idx="17"/>
          </p:nvPr>
        </p:nvSpPr>
        <p:spPr>
          <a:xfrm>
            <a:off x="8739098" y="1328738"/>
            <a:ext cx="2244903" cy="2965268"/>
          </a:xfrm>
          <a:prstGeom prst="rect">
            <a:avLst/>
          </a:prstGeom>
          <a:solidFill>
            <a:srgbClr val="BFBEBB"/>
          </a:solidFill>
        </p:spPr>
        <p:txBody>
          <a:bodyPr/>
          <a:lstStyle/>
          <a:p>
            <a:endParaRPr lang="en-US" dirty="0"/>
          </a:p>
        </p:txBody>
      </p:sp>
      <p:sp>
        <p:nvSpPr>
          <p:cNvPr id="28" name="Picture Placeholder 6"/>
          <p:cNvSpPr>
            <a:spLocks noGrp="1"/>
          </p:cNvSpPr>
          <p:nvPr>
            <p:ph type="pic" sz="quarter" idx="18"/>
          </p:nvPr>
        </p:nvSpPr>
        <p:spPr>
          <a:xfrm>
            <a:off x="11115432" y="1328738"/>
            <a:ext cx="2924419" cy="2965268"/>
          </a:xfrm>
          <a:prstGeom prst="rect">
            <a:avLst/>
          </a:prstGeom>
          <a:solidFill>
            <a:srgbClr val="BFBEBB"/>
          </a:solidFill>
        </p:spPr>
        <p:txBody>
          <a:bodyPr/>
          <a:lstStyle/>
          <a:p>
            <a:endParaRPr lang="en-US" dirty="0"/>
          </a:p>
        </p:txBody>
      </p:sp>
      <p:sp>
        <p:nvSpPr>
          <p:cNvPr id="29" name="Picture Placeholder 6"/>
          <p:cNvSpPr>
            <a:spLocks noGrp="1"/>
          </p:cNvSpPr>
          <p:nvPr>
            <p:ph type="pic" sz="quarter" idx="19"/>
          </p:nvPr>
        </p:nvSpPr>
        <p:spPr>
          <a:xfrm>
            <a:off x="4639163" y="4427538"/>
            <a:ext cx="6362139" cy="2489200"/>
          </a:xfrm>
          <a:prstGeom prst="rect">
            <a:avLst/>
          </a:prstGeom>
          <a:solidFill>
            <a:srgbClr val="BFBEBB"/>
          </a:solidFill>
        </p:spPr>
        <p:txBody>
          <a:bodyPr/>
          <a:lstStyle/>
          <a:p>
            <a:endParaRPr lang="en-US" dirty="0"/>
          </a:p>
        </p:txBody>
      </p:sp>
      <p:sp>
        <p:nvSpPr>
          <p:cNvPr id="31" name="Picture Placeholder 6"/>
          <p:cNvSpPr>
            <a:spLocks noGrp="1"/>
          </p:cNvSpPr>
          <p:nvPr>
            <p:ph type="pic" sz="quarter" idx="21"/>
          </p:nvPr>
        </p:nvSpPr>
        <p:spPr>
          <a:xfrm>
            <a:off x="11115433" y="4415336"/>
            <a:ext cx="2914649" cy="2489200"/>
          </a:xfrm>
          <a:prstGeom prst="rect">
            <a:avLst/>
          </a:prstGeom>
          <a:solidFill>
            <a:srgbClr val="BFBEBB"/>
          </a:solidFill>
        </p:spPr>
        <p:txBody>
          <a:bodyPr/>
          <a:lstStyle/>
          <a:p>
            <a:endParaRPr lang="en-US" dirty="0"/>
          </a:p>
        </p:txBody>
      </p:sp>
      <p:sp>
        <p:nvSpPr>
          <p:cNvPr id="13" name="Content Placeholder 2"/>
          <p:cNvSpPr>
            <a:spLocks noGrp="1"/>
          </p:cNvSpPr>
          <p:nvPr>
            <p:ph idx="1"/>
          </p:nvPr>
        </p:nvSpPr>
        <p:spPr>
          <a:xfrm>
            <a:off x="503867" y="2791152"/>
            <a:ext cx="3653797" cy="4498975"/>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6"/>
          <p:cNvSpPr>
            <a:spLocks noGrp="1"/>
          </p:cNvSpPr>
          <p:nvPr>
            <p:ph type="body" sz="quarter" idx="22" hasCustomPrompt="1"/>
          </p:nvPr>
        </p:nvSpPr>
        <p:spPr>
          <a:xfrm>
            <a:off x="518634" y="2057400"/>
            <a:ext cx="3646813"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199887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text and 8 images">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554" y="1204259"/>
            <a:ext cx="3567111" cy="1081743"/>
          </a:xfrm>
        </p:spPr>
        <p:txBody>
          <a:bodyPr/>
          <a:lstStyle>
            <a:lvl1pPr>
              <a:defRPr>
                <a:solidFill>
                  <a:srgbClr val="FFFFFF"/>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21" name="Picture Placeholder 6"/>
          <p:cNvSpPr>
            <a:spLocks noGrp="1"/>
          </p:cNvSpPr>
          <p:nvPr>
            <p:ph type="pic" sz="quarter" idx="13"/>
          </p:nvPr>
        </p:nvSpPr>
        <p:spPr>
          <a:xfrm>
            <a:off x="4619625" y="1328738"/>
            <a:ext cx="2310187" cy="2709862"/>
          </a:xfrm>
          <a:prstGeom prst="rect">
            <a:avLst/>
          </a:prstGeom>
          <a:solidFill>
            <a:srgbClr val="BFBEBB"/>
          </a:solidFill>
        </p:spPr>
        <p:txBody>
          <a:bodyPr/>
          <a:lstStyle/>
          <a:p>
            <a:endParaRPr lang="en-US" dirty="0"/>
          </a:p>
        </p:txBody>
      </p:sp>
      <p:sp>
        <p:nvSpPr>
          <p:cNvPr id="22" name="Picture Placeholder 6"/>
          <p:cNvSpPr>
            <a:spLocks noGrp="1"/>
          </p:cNvSpPr>
          <p:nvPr>
            <p:ph type="pic" sz="quarter" idx="16"/>
          </p:nvPr>
        </p:nvSpPr>
        <p:spPr>
          <a:xfrm>
            <a:off x="7063214" y="1328738"/>
            <a:ext cx="2244903" cy="2709862"/>
          </a:xfrm>
          <a:prstGeom prst="rect">
            <a:avLst/>
          </a:prstGeom>
          <a:solidFill>
            <a:srgbClr val="BFBEBB"/>
          </a:solidFill>
        </p:spPr>
        <p:txBody>
          <a:bodyPr/>
          <a:lstStyle/>
          <a:p>
            <a:endParaRPr lang="en-US" dirty="0"/>
          </a:p>
        </p:txBody>
      </p:sp>
      <p:sp>
        <p:nvSpPr>
          <p:cNvPr id="27" name="Picture Placeholder 6"/>
          <p:cNvSpPr>
            <a:spLocks noGrp="1"/>
          </p:cNvSpPr>
          <p:nvPr>
            <p:ph type="pic" sz="quarter" idx="17"/>
          </p:nvPr>
        </p:nvSpPr>
        <p:spPr>
          <a:xfrm>
            <a:off x="9441518" y="1328738"/>
            <a:ext cx="2244903" cy="2709862"/>
          </a:xfrm>
          <a:prstGeom prst="rect">
            <a:avLst/>
          </a:prstGeom>
          <a:solidFill>
            <a:srgbClr val="BFBEBB"/>
          </a:solidFill>
        </p:spPr>
        <p:txBody>
          <a:bodyPr/>
          <a:lstStyle/>
          <a:p>
            <a:endParaRPr lang="en-US" dirty="0"/>
          </a:p>
        </p:txBody>
      </p:sp>
      <p:sp>
        <p:nvSpPr>
          <p:cNvPr id="28" name="Picture Placeholder 6"/>
          <p:cNvSpPr>
            <a:spLocks noGrp="1"/>
          </p:cNvSpPr>
          <p:nvPr>
            <p:ph type="pic" sz="quarter" idx="18"/>
          </p:nvPr>
        </p:nvSpPr>
        <p:spPr>
          <a:xfrm>
            <a:off x="11819821" y="1328738"/>
            <a:ext cx="2244903" cy="2709862"/>
          </a:xfrm>
          <a:prstGeom prst="rect">
            <a:avLst/>
          </a:prstGeom>
          <a:solidFill>
            <a:srgbClr val="BFBEBB"/>
          </a:solidFill>
        </p:spPr>
        <p:txBody>
          <a:bodyPr/>
          <a:lstStyle/>
          <a:p>
            <a:endParaRPr lang="en-US" dirty="0"/>
          </a:p>
        </p:txBody>
      </p:sp>
      <p:sp>
        <p:nvSpPr>
          <p:cNvPr id="29" name="Picture Placeholder 6"/>
          <p:cNvSpPr>
            <a:spLocks noGrp="1"/>
          </p:cNvSpPr>
          <p:nvPr>
            <p:ph type="pic" sz="quarter" idx="19"/>
          </p:nvPr>
        </p:nvSpPr>
        <p:spPr>
          <a:xfrm>
            <a:off x="4619625" y="4191000"/>
            <a:ext cx="2310187" cy="2725738"/>
          </a:xfrm>
          <a:prstGeom prst="rect">
            <a:avLst/>
          </a:prstGeom>
          <a:solidFill>
            <a:srgbClr val="BFBEBB"/>
          </a:solidFill>
        </p:spPr>
        <p:txBody>
          <a:bodyPr/>
          <a:lstStyle/>
          <a:p>
            <a:endParaRPr lang="en-US" dirty="0"/>
          </a:p>
        </p:txBody>
      </p:sp>
      <p:sp>
        <p:nvSpPr>
          <p:cNvPr id="30" name="Picture Placeholder 6"/>
          <p:cNvSpPr>
            <a:spLocks noGrp="1"/>
          </p:cNvSpPr>
          <p:nvPr>
            <p:ph type="pic" sz="quarter" idx="20"/>
          </p:nvPr>
        </p:nvSpPr>
        <p:spPr>
          <a:xfrm>
            <a:off x="7047786" y="4191000"/>
            <a:ext cx="2248615" cy="2725738"/>
          </a:xfrm>
          <a:prstGeom prst="rect">
            <a:avLst/>
          </a:prstGeom>
          <a:solidFill>
            <a:srgbClr val="BFBEBB"/>
          </a:solidFill>
        </p:spPr>
        <p:txBody>
          <a:bodyPr/>
          <a:lstStyle/>
          <a:p>
            <a:endParaRPr lang="en-US" dirty="0"/>
          </a:p>
        </p:txBody>
      </p:sp>
      <p:sp>
        <p:nvSpPr>
          <p:cNvPr id="31" name="Picture Placeholder 6"/>
          <p:cNvSpPr>
            <a:spLocks noGrp="1"/>
          </p:cNvSpPr>
          <p:nvPr>
            <p:ph type="pic" sz="quarter" idx="21"/>
          </p:nvPr>
        </p:nvSpPr>
        <p:spPr>
          <a:xfrm>
            <a:off x="9448802" y="4178798"/>
            <a:ext cx="2253044" cy="2725738"/>
          </a:xfrm>
          <a:prstGeom prst="rect">
            <a:avLst/>
          </a:prstGeom>
          <a:solidFill>
            <a:srgbClr val="BFBEBB"/>
          </a:solidFill>
        </p:spPr>
        <p:txBody>
          <a:bodyPr/>
          <a:lstStyle/>
          <a:p>
            <a:endParaRPr lang="en-US" dirty="0"/>
          </a:p>
        </p:txBody>
      </p:sp>
      <p:sp>
        <p:nvSpPr>
          <p:cNvPr id="32" name="Picture Placeholder 6"/>
          <p:cNvSpPr>
            <a:spLocks noGrp="1"/>
          </p:cNvSpPr>
          <p:nvPr>
            <p:ph type="pic" sz="quarter" idx="22"/>
          </p:nvPr>
        </p:nvSpPr>
        <p:spPr>
          <a:xfrm>
            <a:off x="11819821" y="4166596"/>
            <a:ext cx="2244903" cy="2725738"/>
          </a:xfrm>
          <a:prstGeom prst="rect">
            <a:avLst/>
          </a:prstGeom>
          <a:solidFill>
            <a:srgbClr val="BFBEBB"/>
          </a:solidFill>
        </p:spPr>
        <p:txBody>
          <a:bodyPr/>
          <a:lstStyle/>
          <a:p>
            <a:endParaRPr lang="en-US" dirty="0"/>
          </a:p>
        </p:txBody>
      </p:sp>
      <p:sp>
        <p:nvSpPr>
          <p:cNvPr id="26" name="Content Placeholder 2"/>
          <p:cNvSpPr>
            <a:spLocks noGrp="1"/>
          </p:cNvSpPr>
          <p:nvPr>
            <p:ph idx="1"/>
          </p:nvPr>
        </p:nvSpPr>
        <p:spPr>
          <a:xfrm>
            <a:off x="503867" y="2791152"/>
            <a:ext cx="3653797" cy="4498975"/>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 name="Text Placeholder 6"/>
          <p:cNvSpPr>
            <a:spLocks noGrp="1"/>
          </p:cNvSpPr>
          <p:nvPr>
            <p:ph type="body" sz="quarter" idx="23" hasCustomPrompt="1"/>
          </p:nvPr>
        </p:nvSpPr>
        <p:spPr>
          <a:xfrm>
            <a:off x="518634" y="2057400"/>
            <a:ext cx="3646813"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2575039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2 large images with text">
    <p:bg>
      <p:bgPr>
        <a:solidFill>
          <a:srgbClr val="2D2D2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92139" y="1328740"/>
            <a:ext cx="9069428" cy="4133849"/>
          </a:xfrm>
          <a:prstGeom prst="rect">
            <a:avLst/>
          </a:prstGeom>
          <a:solidFill>
            <a:srgbClr val="BFBEBB"/>
          </a:solidFill>
        </p:spPr>
        <p:txBody>
          <a:bodyPr/>
          <a:lstStyle/>
          <a:p>
            <a:endParaRPr lang="en-US" dirty="0"/>
          </a:p>
        </p:txBody>
      </p:sp>
      <p:sp>
        <p:nvSpPr>
          <p:cNvPr id="8" name="Picture Placeholder 6"/>
          <p:cNvSpPr>
            <a:spLocks noGrp="1"/>
          </p:cNvSpPr>
          <p:nvPr>
            <p:ph type="pic" sz="quarter" idx="14"/>
          </p:nvPr>
        </p:nvSpPr>
        <p:spPr>
          <a:xfrm>
            <a:off x="9781424" y="1328740"/>
            <a:ext cx="4258427" cy="4133849"/>
          </a:xfrm>
          <a:prstGeom prst="rect">
            <a:avLst/>
          </a:prstGeom>
          <a:solidFill>
            <a:srgbClr val="BFBEBB"/>
          </a:solidFill>
        </p:spPr>
        <p:txBody>
          <a:bodyPr/>
          <a:lstStyle/>
          <a:p>
            <a:endParaRPr lang="en-US" dirty="0"/>
          </a:p>
        </p:txBody>
      </p:sp>
      <p:sp>
        <p:nvSpPr>
          <p:cNvPr id="14" name="Content Placeholder 2"/>
          <p:cNvSpPr>
            <a:spLocks noGrp="1"/>
          </p:cNvSpPr>
          <p:nvPr>
            <p:ph idx="1"/>
          </p:nvPr>
        </p:nvSpPr>
        <p:spPr>
          <a:xfrm>
            <a:off x="503866" y="5911849"/>
            <a:ext cx="9173535" cy="1176126"/>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6"/>
          <p:cNvSpPr>
            <a:spLocks noGrp="1"/>
          </p:cNvSpPr>
          <p:nvPr>
            <p:ph type="body" sz="quarter" idx="15" hasCustomPrompt="1"/>
          </p:nvPr>
        </p:nvSpPr>
        <p:spPr>
          <a:xfrm>
            <a:off x="518634" y="5381624"/>
            <a:ext cx="9155999"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
        <p:nvSpPr>
          <p:cNvPr id="16" name="Content Placeholder 2"/>
          <p:cNvSpPr>
            <a:spLocks noGrp="1"/>
          </p:cNvSpPr>
          <p:nvPr>
            <p:ph idx="16"/>
          </p:nvPr>
        </p:nvSpPr>
        <p:spPr>
          <a:xfrm>
            <a:off x="9728693" y="5919919"/>
            <a:ext cx="4346731" cy="1166683"/>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6"/>
          <p:cNvSpPr>
            <a:spLocks noGrp="1"/>
          </p:cNvSpPr>
          <p:nvPr>
            <p:ph type="body" sz="quarter" idx="17" hasCustomPrompt="1"/>
          </p:nvPr>
        </p:nvSpPr>
        <p:spPr>
          <a:xfrm>
            <a:off x="9743460" y="5389692"/>
            <a:ext cx="4338421" cy="534738"/>
          </a:xfrm>
        </p:spPr>
        <p:txBody>
          <a:bodyPr anchor="b">
            <a:normAutofit/>
          </a:bodyPr>
          <a:lstStyle>
            <a:lvl1pPr marL="0" indent="0">
              <a:buNone/>
              <a:defRPr sz="2000" b="0" i="0">
                <a:solidFill>
                  <a:srgbClr val="FFFFFF"/>
                </a:solidFill>
                <a:latin typeface="Sofia Pro Semi Bold"/>
                <a:cs typeface="Sofia Pro Semi Bold"/>
              </a:defRPr>
            </a:lvl1pPr>
          </a:lstStyle>
          <a:p>
            <a:pPr lvl="0"/>
            <a:r>
              <a:rPr lang="en-US" dirty="0"/>
              <a:t>CLICK TO EDIT</a:t>
            </a:r>
          </a:p>
        </p:txBody>
      </p:sp>
    </p:spTree>
    <p:extLst>
      <p:ext uri="{BB962C8B-B14F-4D97-AF65-F5344CB8AC3E}">
        <p14:creationId xmlns:p14="http://schemas.microsoft.com/office/powerpoint/2010/main" val="14228241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2D2D2E"/>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87E4B6-CC46-4B84-9B8B-E0CE985A2880}" type="slidenum">
              <a:rPr lang="en-US" smtClean="0"/>
              <a:pPr/>
              <a:t>‹#›</a:t>
            </a:fld>
            <a:endParaRPr lang="en-US" dirty="0"/>
          </a:p>
        </p:txBody>
      </p:sp>
    </p:spTree>
    <p:extLst>
      <p:ext uri="{BB962C8B-B14F-4D97-AF65-F5344CB8AC3E}">
        <p14:creationId xmlns:p14="http://schemas.microsoft.com/office/powerpoint/2010/main" val="30977168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RE VALUES - BK">
    <p:bg>
      <p:bgPr>
        <a:solidFill>
          <a:srgbClr val="2D2D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553" y="1204259"/>
            <a:ext cx="4057649" cy="1081743"/>
          </a:xfrm>
        </p:spPr>
        <p:txBody>
          <a:bodyPr/>
          <a:lstStyle>
            <a:lvl1pPr>
              <a:defRPr>
                <a:solidFill>
                  <a:srgbClr val="FFFFFF"/>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9787E4B6-CC46-4B84-9B8B-E0CE985A2880}" type="slidenum">
              <a:rPr lang="en-US" smtClean="0"/>
              <a:pPr/>
              <a:t>‹#›</a:t>
            </a:fld>
            <a:endParaRPr lang="en-US" dirty="0"/>
          </a:p>
        </p:txBody>
      </p:sp>
      <p:sp>
        <p:nvSpPr>
          <p:cNvPr id="7" name="Picture Placeholder 6"/>
          <p:cNvSpPr>
            <a:spLocks noGrp="1"/>
          </p:cNvSpPr>
          <p:nvPr>
            <p:ph type="pic" sz="quarter" idx="13"/>
          </p:nvPr>
        </p:nvSpPr>
        <p:spPr>
          <a:xfrm>
            <a:off x="5116514" y="1352550"/>
            <a:ext cx="2884487" cy="5564188"/>
          </a:xfrm>
          <a:prstGeom prst="rect">
            <a:avLst/>
          </a:prstGeom>
          <a:solidFill>
            <a:srgbClr val="BFBEBB"/>
          </a:solidFill>
        </p:spPr>
        <p:txBody>
          <a:bodyPr/>
          <a:lstStyle/>
          <a:p>
            <a:endParaRPr lang="en-US" dirty="0"/>
          </a:p>
        </p:txBody>
      </p:sp>
      <p:sp>
        <p:nvSpPr>
          <p:cNvPr id="10" name="Picture Placeholder 6"/>
          <p:cNvSpPr>
            <a:spLocks noGrp="1"/>
          </p:cNvSpPr>
          <p:nvPr>
            <p:ph type="pic" sz="quarter" idx="14"/>
          </p:nvPr>
        </p:nvSpPr>
        <p:spPr>
          <a:xfrm>
            <a:off x="8120858" y="1352550"/>
            <a:ext cx="2884487" cy="5564188"/>
          </a:xfrm>
          <a:prstGeom prst="rect">
            <a:avLst/>
          </a:prstGeom>
          <a:solidFill>
            <a:srgbClr val="BFBEBB"/>
          </a:solidFill>
        </p:spPr>
        <p:txBody>
          <a:bodyPr/>
          <a:lstStyle/>
          <a:p>
            <a:endParaRPr lang="en-US" dirty="0"/>
          </a:p>
        </p:txBody>
      </p:sp>
      <p:sp>
        <p:nvSpPr>
          <p:cNvPr id="11" name="Picture Placeholder 6"/>
          <p:cNvSpPr>
            <a:spLocks noGrp="1"/>
          </p:cNvSpPr>
          <p:nvPr>
            <p:ph type="pic" sz="quarter" idx="15"/>
          </p:nvPr>
        </p:nvSpPr>
        <p:spPr>
          <a:xfrm>
            <a:off x="11125202" y="1352550"/>
            <a:ext cx="2884487" cy="5564188"/>
          </a:xfrm>
          <a:prstGeom prst="rect">
            <a:avLst/>
          </a:prstGeom>
          <a:solidFill>
            <a:srgbClr val="BFBEBB"/>
          </a:solidFill>
        </p:spPr>
        <p:txBody>
          <a:bodyPr/>
          <a:lstStyle/>
          <a:p>
            <a:endParaRPr lang="en-US" dirty="0"/>
          </a:p>
        </p:txBody>
      </p:sp>
      <p:sp>
        <p:nvSpPr>
          <p:cNvPr id="12" name="Content Placeholder 2"/>
          <p:cNvSpPr>
            <a:spLocks noGrp="1"/>
          </p:cNvSpPr>
          <p:nvPr>
            <p:ph idx="1"/>
          </p:nvPr>
        </p:nvSpPr>
        <p:spPr>
          <a:xfrm>
            <a:off x="503867" y="2243224"/>
            <a:ext cx="4115759" cy="5094378"/>
          </a:xfrm>
          <a:prstGeom prst="rect">
            <a:avLst/>
          </a:prstGeom>
        </p:spPr>
        <p:txBody>
          <a:bodyPr/>
          <a:lstStyle>
            <a:lvl1pPr>
              <a:defRPr sz="2000" cap="all">
                <a:solidFill>
                  <a:srgbClr val="FFFFFF"/>
                </a:solidFill>
                <a:latin typeface="Sofia Pro Semi Bold"/>
                <a:cs typeface="Sofia Pro Semi Bold"/>
              </a:defRPr>
            </a:lvl1pPr>
            <a:lvl2pPr marL="166688" indent="-166688">
              <a:buFont typeface="Arial"/>
              <a:buChar char="•"/>
              <a:defRPr>
                <a:solidFill>
                  <a:srgbClr val="FFFFFF"/>
                </a:solidFill>
              </a:defRPr>
            </a:lvl2pPr>
            <a:lvl3pPr marL="344488" indent="-177800">
              <a:buFont typeface="Lucida Grande"/>
              <a:buChar char="‒"/>
              <a:defRPr>
                <a:solidFill>
                  <a:srgbClr val="FFFFFF"/>
                </a:solidFill>
              </a:defRPr>
            </a:lvl3pPr>
            <a:lvl4pPr marL="509588" indent="-165100">
              <a:buFont typeface="Arial"/>
              <a:buChar char="•"/>
              <a:defRPr>
                <a:solidFill>
                  <a:srgbClr val="FFFFFF"/>
                </a:solidFill>
              </a:defRPr>
            </a:lvl4pPr>
            <a:lvl5pPr marL="509588" indent="0">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09163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Eyebrow, Title, Text and 3 images">
    <p:spTree>
      <p:nvGrpSpPr>
        <p:cNvPr id="1" name=""/>
        <p:cNvGrpSpPr/>
        <p:nvPr/>
      </p:nvGrpSpPr>
      <p:grpSpPr>
        <a:xfrm>
          <a:off x="0" y="0"/>
          <a:ext cx="0" cy="0"/>
          <a:chOff x="0" y="0"/>
          <a:chExt cx="0" cy="0"/>
        </a:xfrm>
      </p:grpSpPr>
      <p:sp>
        <p:nvSpPr>
          <p:cNvPr id="2" name="Title 1"/>
          <p:cNvSpPr>
            <a:spLocks noGrp="1"/>
          </p:cNvSpPr>
          <p:nvPr>
            <p:ph type="title"/>
          </p:nvPr>
        </p:nvSpPr>
        <p:spPr>
          <a:xfrm>
            <a:off x="590557" y="1204260"/>
            <a:ext cx="4057650" cy="1081742"/>
          </a:xfrm>
        </p:spPr>
        <p:txBody>
          <a:bodyPr/>
          <a:lstStyle>
            <a:lvl1pPr>
              <a:defRPr spc="226">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14578" y="2264717"/>
            <a:ext cx="4057650" cy="5096531"/>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p:cNvSpPr>
            <a:spLocks noGrp="1"/>
          </p:cNvSpPr>
          <p:nvPr>
            <p:ph type="pic" sz="quarter" idx="13"/>
          </p:nvPr>
        </p:nvSpPr>
        <p:spPr>
          <a:xfrm>
            <a:off x="5116514" y="1352550"/>
            <a:ext cx="2884486" cy="6008688"/>
          </a:xfrm>
          <a:solidFill>
            <a:srgbClr val="BFBEBB"/>
          </a:solidFill>
        </p:spPr>
        <p:txBody>
          <a:bodyPr/>
          <a:lstStyle/>
          <a:p>
            <a:r>
              <a:rPr lang="en-US" dirty="0"/>
              <a:t>Drag picture to placeholder or click icon to add</a:t>
            </a:r>
          </a:p>
        </p:txBody>
      </p:sp>
      <p:sp>
        <p:nvSpPr>
          <p:cNvPr id="10" name="Picture Placeholder 6"/>
          <p:cNvSpPr>
            <a:spLocks noGrp="1"/>
          </p:cNvSpPr>
          <p:nvPr>
            <p:ph type="pic" sz="quarter" idx="14"/>
          </p:nvPr>
        </p:nvSpPr>
        <p:spPr>
          <a:xfrm>
            <a:off x="8120858" y="1352550"/>
            <a:ext cx="2884486" cy="6008688"/>
          </a:xfrm>
          <a:solidFill>
            <a:srgbClr val="BFBEBB"/>
          </a:solidFill>
        </p:spPr>
        <p:txBody>
          <a:bodyPr/>
          <a:lstStyle/>
          <a:p>
            <a:r>
              <a:rPr lang="en-US" dirty="0"/>
              <a:t>Drag picture to placeholder or click icon to add</a:t>
            </a:r>
          </a:p>
        </p:txBody>
      </p:sp>
      <p:sp>
        <p:nvSpPr>
          <p:cNvPr id="11" name="Picture Placeholder 6"/>
          <p:cNvSpPr>
            <a:spLocks noGrp="1"/>
          </p:cNvSpPr>
          <p:nvPr>
            <p:ph type="pic" sz="quarter" idx="15"/>
          </p:nvPr>
        </p:nvSpPr>
        <p:spPr>
          <a:xfrm>
            <a:off x="11125202" y="1352550"/>
            <a:ext cx="2884486" cy="6008688"/>
          </a:xfrm>
          <a:solidFill>
            <a:srgbClr val="BFBEBB"/>
          </a:solidFill>
        </p:spPr>
        <p:txBody>
          <a:bodyPr/>
          <a:lstStyle/>
          <a:p>
            <a:r>
              <a:rPr lang="en-US" dirty="0"/>
              <a:t>Drag picture to placeholder or click icon to add</a:t>
            </a:r>
          </a:p>
        </p:txBody>
      </p:sp>
      <p:sp>
        <p:nvSpPr>
          <p:cNvPr id="4" name="Slide Number Placeholder 3"/>
          <p:cNvSpPr>
            <a:spLocks noGrp="1"/>
          </p:cNvSpPr>
          <p:nvPr>
            <p:ph type="sldNum" sz="quarter" idx="17"/>
          </p:nvPr>
        </p:nvSpPr>
        <p:spPr/>
        <p:txBody>
          <a:bodyPr/>
          <a:lstStyle/>
          <a:p>
            <a:fld id="{9787E4B6-CC46-4B84-9B8B-E0CE985A2880}" type="slidenum">
              <a:rPr lang="en-US" smtClean="0">
                <a:solidFill>
                  <a:srgbClr val="BFBEBB"/>
                </a:solidFill>
              </a:rPr>
              <a:pPr/>
              <a:t>‹#›</a:t>
            </a:fld>
            <a:endParaRPr lang="en-US" dirty="0">
              <a:solidFill>
                <a:srgbClr val="BFBEBB"/>
              </a:solidFill>
            </a:endParaRPr>
          </a:p>
        </p:txBody>
      </p:sp>
      <p:sp>
        <p:nvSpPr>
          <p:cNvPr id="8" name="Content Placeholder 2"/>
          <p:cNvSpPr>
            <a:spLocks noGrp="1"/>
          </p:cNvSpPr>
          <p:nvPr>
            <p:ph idx="18" hasCustomPrompt="1"/>
          </p:nvPr>
        </p:nvSpPr>
        <p:spPr>
          <a:xfrm>
            <a:off x="592138" y="10889"/>
            <a:ext cx="6214800" cy="483722"/>
          </a:xfrm>
        </p:spPr>
        <p:txBody>
          <a:bodyPr vert="horz" lIns="0" tIns="45716" rIns="91433" bIns="0" rtlCol="0" anchor="b">
            <a:normAutofit/>
          </a:bodyPr>
          <a:lstStyle>
            <a:lvl1pPr>
              <a:defRPr lang="en-US" sz="1050" spc="226" dirty="0" smtClean="0">
                <a:solidFill>
                  <a:schemeClr val="tx2"/>
                </a:solidFill>
                <a:latin typeface="+mj-lt"/>
              </a:defRPr>
            </a:lvl1pPr>
          </a:lstStyle>
          <a:p>
            <a:pPr marL="0" lvl="0" indent="0">
              <a:buNone/>
            </a:pPr>
            <a:r>
              <a:rPr lang="en-US" dirty="0"/>
              <a:t>CLICK TO EDIT MASTER TEXT STYLES</a:t>
            </a:r>
          </a:p>
        </p:txBody>
      </p:sp>
    </p:spTree>
    <p:extLst>
      <p:ext uri="{BB962C8B-B14F-4D97-AF65-F5344CB8AC3E}">
        <p14:creationId xmlns:p14="http://schemas.microsoft.com/office/powerpoint/2010/main" val="2009051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p>
        </p:txBody>
      </p:sp>
      <p:sp>
        <p:nvSpPr>
          <p:cNvPr id="3" name="Subtitle 2"/>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p>
        </p:txBody>
      </p:sp>
      <p:sp>
        <p:nvSpPr>
          <p:cNvPr id="4" name="Date Placeholder 3"/>
          <p:cNvSpPr>
            <a:spLocks noGrp="1"/>
          </p:cNvSpPr>
          <p:nvPr>
            <p:ph type="dt" sz="half" idx="10"/>
          </p:nvPr>
        </p:nvSpPr>
        <p:spPr/>
        <p:txBody>
          <a:bodyPr/>
          <a:lstStyle/>
          <a:p>
            <a:fld id="{BCE56F26-C1D4-4A8C-9493-F06A6ACB0321}" type="datetimeFigureOut">
              <a:rPr lang="en-US" smtClean="0"/>
              <a:t>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F64C3-1E93-4EDA-908C-5F6B59FB9997}" type="slidenum">
              <a:rPr lang="en-US" smtClean="0"/>
              <a:t>‹#›</a:t>
            </a:fld>
            <a:endParaRPr lang="en-US"/>
          </a:p>
        </p:txBody>
      </p:sp>
    </p:spTree>
    <p:extLst>
      <p:ext uri="{BB962C8B-B14F-4D97-AF65-F5344CB8AC3E}">
        <p14:creationId xmlns:p14="http://schemas.microsoft.com/office/powerpoint/2010/main" val="3276429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Image Option 1">
    <p:bg>
      <p:bgPr>
        <a:solidFill>
          <a:schemeClr val="bg1"/>
        </a:solidFill>
        <a:effectLst/>
      </p:bgPr>
    </p:bg>
    <p:spTree>
      <p:nvGrpSpPr>
        <p:cNvPr id="1" name=""/>
        <p:cNvGrpSpPr/>
        <p:nvPr/>
      </p:nvGrpSpPr>
      <p:grpSpPr>
        <a:xfrm>
          <a:off x="0" y="0"/>
          <a:ext cx="0" cy="0"/>
          <a:chOff x="0" y="0"/>
          <a:chExt cx="0" cy="0"/>
        </a:xfrm>
      </p:grpSpPr>
      <p:pic>
        <p:nvPicPr>
          <p:cNvPr id="5" name="Picture 2" descr="J:\ORC\ORC 13393 2012 SCT Template PPT\Design\Mechanical\Indesign Files\Global learning v2h_approved Folder\Links\fptls.110293.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14648186" cy="8229600"/>
          </a:xfrm>
          <a:prstGeom prst="rect">
            <a:avLst/>
          </a:prstGeom>
          <a:noFill/>
        </p:spPr>
      </p:pic>
      <p:sp>
        <p:nvSpPr>
          <p:cNvPr id="22530" name="Title Placeholder 1"/>
          <p:cNvSpPr>
            <a:spLocks noGrp="1"/>
          </p:cNvSpPr>
          <p:nvPr>
            <p:ph type="ctrTitle"/>
          </p:nvPr>
        </p:nvSpPr>
        <p:spPr>
          <a:xfrm>
            <a:off x="508621" y="6346180"/>
            <a:ext cx="5237683" cy="1515800"/>
          </a:xfrm>
          <a:prstGeom prst="rect">
            <a:avLst/>
          </a:prstGeom>
        </p:spPr>
        <p:txBody>
          <a:bodyPr lIns="0" tIns="0" rIns="0" bIns="0" anchor="b" anchorCtr="0">
            <a:spAutoFit/>
          </a:bodyPr>
          <a:lstStyle>
            <a:lvl1pPr>
              <a:lnSpc>
                <a:spcPct val="75000"/>
              </a:lnSpc>
              <a:defRPr kumimoji="0" lang="en-US" sz="6840" b="0" i="0" u="none" strike="noStrike" kern="1200" cap="none" spc="0" normalizeH="0" baseline="0" noProof="0" dirty="0" smtClean="0">
                <a:ln>
                  <a:noFill/>
                </a:ln>
                <a:solidFill>
                  <a:schemeClr val="bg1"/>
                </a:solidFill>
                <a:effectLst/>
                <a:uLnTx/>
                <a:uFillTx/>
                <a:latin typeface="Arial Narrow" pitchFamily="34" charset="0"/>
                <a:ea typeface="+mj-ea"/>
                <a:cs typeface="Times New Roman" pitchFamily="18" charset="0"/>
              </a:defRPr>
            </a:lvl1pPr>
          </a:lstStyle>
          <a:p>
            <a:pPr marL="0" marR="0" lvl="0" indent="0" algn="l" defTabSz="1097280" rtl="0" eaLnBrk="1" fontAlgn="base" latinLnBrk="0" hangingPunct="1">
              <a:lnSpc>
                <a:spcPct val="72000"/>
              </a:lnSpc>
              <a:spcBef>
                <a:spcPct val="0"/>
              </a:spcBef>
              <a:spcAft>
                <a:spcPct val="0"/>
              </a:spcAft>
              <a:buClrTx/>
              <a:buSzTx/>
              <a:buFontTx/>
              <a:buNone/>
              <a:tabLst/>
              <a:defRPr/>
            </a:pPr>
            <a:r>
              <a:rPr lang="en-US" dirty="0"/>
              <a:t>Click to edit Master title style</a:t>
            </a:r>
          </a:p>
        </p:txBody>
      </p:sp>
    </p:spTree>
    <p:extLst>
      <p:ext uri="{BB962C8B-B14F-4D97-AF65-F5344CB8AC3E}">
        <p14:creationId xmlns:p14="http://schemas.microsoft.com/office/powerpoint/2010/main" val="16037899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r Pattern Light Blue">
    <p:bg>
      <p:bgPr>
        <a:solidFill>
          <a:schemeClr val="bg1"/>
        </a:solidFill>
        <a:effectLst/>
      </p:bgPr>
    </p:bg>
    <p:spTree>
      <p:nvGrpSpPr>
        <p:cNvPr id="1" name=""/>
        <p:cNvGrpSpPr/>
        <p:nvPr/>
      </p:nvGrpSpPr>
      <p:grpSpPr>
        <a:xfrm>
          <a:off x="0" y="0"/>
          <a:ext cx="0" cy="0"/>
          <a:chOff x="0" y="0"/>
          <a:chExt cx="0" cy="0"/>
        </a:xfrm>
      </p:grpSpPr>
      <p:pic>
        <p:nvPicPr>
          <p:cNvPr id="6146" name="Picture 2" descr="J:\ORC\ORC 13393 2012 SCT Template PPT\Design\Mechanical\Indesign Files\Global learning v2h_approved Folder\GLD template lower res R1g5.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4630402" cy="8229600"/>
          </a:xfrm>
          <a:prstGeom prst="rect">
            <a:avLst/>
          </a:prstGeom>
          <a:noFill/>
        </p:spPr>
      </p:pic>
      <p:sp>
        <p:nvSpPr>
          <p:cNvPr id="22530" name="Title Placeholder 1"/>
          <p:cNvSpPr>
            <a:spLocks noGrp="1"/>
          </p:cNvSpPr>
          <p:nvPr>
            <p:ph type="ctrTitle"/>
          </p:nvPr>
        </p:nvSpPr>
        <p:spPr>
          <a:xfrm>
            <a:off x="508621" y="6346180"/>
            <a:ext cx="5237683" cy="1515800"/>
          </a:xfrm>
          <a:prstGeom prst="rect">
            <a:avLst/>
          </a:prstGeom>
        </p:spPr>
        <p:txBody>
          <a:bodyPr lIns="0" tIns="0" rIns="0" bIns="0" anchor="b" anchorCtr="0">
            <a:spAutoFit/>
          </a:bodyPr>
          <a:lstStyle>
            <a:lvl1pPr>
              <a:lnSpc>
                <a:spcPct val="75000"/>
              </a:lnSpc>
              <a:defRPr kumimoji="0" lang="en-US" sz="6840" b="0" i="0" u="none" strike="noStrike" kern="1200" cap="none" spc="0" normalizeH="0" baseline="0" noProof="0" dirty="0" smtClean="0">
                <a:ln>
                  <a:noFill/>
                </a:ln>
                <a:solidFill>
                  <a:schemeClr val="bg1"/>
                </a:solidFill>
                <a:effectLst/>
                <a:uLnTx/>
                <a:uFillTx/>
                <a:latin typeface="Arial Narrow" pitchFamily="34" charset="0"/>
                <a:ea typeface="+mj-ea"/>
                <a:cs typeface="Times New Roman" pitchFamily="18" charset="0"/>
              </a:defRPr>
            </a:lvl1pPr>
          </a:lstStyle>
          <a:p>
            <a:pPr marL="0" marR="0" lvl="0" indent="0" algn="l" defTabSz="1097280" rtl="0" eaLnBrk="1" fontAlgn="base" latinLnBrk="0" hangingPunct="1">
              <a:lnSpc>
                <a:spcPct val="72000"/>
              </a:lnSpc>
              <a:spcBef>
                <a:spcPct val="0"/>
              </a:spcBef>
              <a:spcAft>
                <a:spcPct val="0"/>
              </a:spcAft>
              <a:buClrTx/>
              <a:buSzTx/>
              <a:buFontTx/>
              <a:buNone/>
              <a:tabLst/>
              <a:defRPr/>
            </a:pPr>
            <a:r>
              <a:rPr lang="en-US" dirty="0"/>
              <a:t>Click to edit Master title style</a:t>
            </a:r>
          </a:p>
        </p:txBody>
      </p:sp>
    </p:spTree>
    <p:extLst>
      <p:ext uri="{BB962C8B-B14F-4D97-AF65-F5344CB8AC3E}">
        <p14:creationId xmlns:p14="http://schemas.microsoft.com/office/powerpoint/2010/main" val="37425532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 Pattern Dark Blue">
    <p:bg>
      <p:bgPr>
        <a:solidFill>
          <a:schemeClr val="bg1"/>
        </a:solidFill>
        <a:effectLst/>
      </p:bgPr>
    </p:bg>
    <p:spTree>
      <p:nvGrpSpPr>
        <p:cNvPr id="1" name=""/>
        <p:cNvGrpSpPr/>
        <p:nvPr/>
      </p:nvGrpSpPr>
      <p:grpSpPr>
        <a:xfrm>
          <a:off x="0" y="0"/>
          <a:ext cx="0" cy="0"/>
          <a:chOff x="0" y="0"/>
          <a:chExt cx="0" cy="0"/>
        </a:xfrm>
      </p:grpSpPr>
      <p:pic>
        <p:nvPicPr>
          <p:cNvPr id="7170" name="Picture 2" descr="J:\ORC\ORC 13393 2012 SCT Template PPT\Design\Mechanical\Indesign Files\Global learning v2h_approved Folder\GLD template lower res R1g6.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4630402" cy="8229600"/>
          </a:xfrm>
          <a:prstGeom prst="rect">
            <a:avLst/>
          </a:prstGeom>
          <a:noFill/>
        </p:spPr>
      </p:pic>
      <p:sp>
        <p:nvSpPr>
          <p:cNvPr id="22530" name="Title Placeholder 1"/>
          <p:cNvSpPr>
            <a:spLocks noGrp="1"/>
          </p:cNvSpPr>
          <p:nvPr>
            <p:ph type="ctrTitle"/>
          </p:nvPr>
        </p:nvSpPr>
        <p:spPr>
          <a:xfrm>
            <a:off x="508621" y="6346180"/>
            <a:ext cx="5237683" cy="1515800"/>
          </a:xfrm>
          <a:prstGeom prst="rect">
            <a:avLst/>
          </a:prstGeom>
        </p:spPr>
        <p:txBody>
          <a:bodyPr lIns="0" tIns="0" rIns="0" bIns="0" anchor="b" anchorCtr="0">
            <a:spAutoFit/>
          </a:bodyPr>
          <a:lstStyle>
            <a:lvl1pPr>
              <a:lnSpc>
                <a:spcPct val="75000"/>
              </a:lnSpc>
              <a:defRPr kumimoji="0" lang="en-US" sz="6840" b="0" i="0" u="none" strike="noStrike" kern="1200" cap="none" spc="0" normalizeH="0" baseline="0" noProof="0" dirty="0" smtClean="0">
                <a:ln>
                  <a:noFill/>
                </a:ln>
                <a:solidFill>
                  <a:schemeClr val="bg1"/>
                </a:solidFill>
                <a:effectLst/>
                <a:uLnTx/>
                <a:uFillTx/>
                <a:latin typeface="Arial Narrow" pitchFamily="34" charset="0"/>
                <a:ea typeface="+mj-ea"/>
                <a:cs typeface="Times New Roman" pitchFamily="18" charset="0"/>
              </a:defRPr>
            </a:lvl1pPr>
          </a:lstStyle>
          <a:p>
            <a:pPr marL="0" marR="0" lvl="0" indent="0" algn="l" defTabSz="1097280" rtl="0" eaLnBrk="1" fontAlgn="base" latinLnBrk="0" hangingPunct="1">
              <a:lnSpc>
                <a:spcPct val="72000"/>
              </a:lnSpc>
              <a:spcBef>
                <a:spcPct val="0"/>
              </a:spcBef>
              <a:spcAft>
                <a:spcPct val="0"/>
              </a:spcAft>
              <a:buClrTx/>
              <a:buSzTx/>
              <a:buFontTx/>
              <a:buNone/>
              <a:tabLst/>
              <a:defRPr/>
            </a:pPr>
            <a:r>
              <a:rPr lang="en-US" dirty="0"/>
              <a:t>Click to edit Master title style</a:t>
            </a:r>
          </a:p>
        </p:txBody>
      </p:sp>
    </p:spTree>
    <p:extLst>
      <p:ext uri="{BB962C8B-B14F-4D97-AF65-F5344CB8AC3E}">
        <p14:creationId xmlns:p14="http://schemas.microsoft.com/office/powerpoint/2010/main" val="2274573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oute Slide Option 1">
    <p:bg>
      <p:bgPr>
        <a:solidFill>
          <a:schemeClr val="bg1"/>
        </a:solidFill>
        <a:effectLst/>
      </p:bgPr>
    </p:bg>
    <p:spTree>
      <p:nvGrpSpPr>
        <p:cNvPr id="1" name=""/>
        <p:cNvGrpSpPr/>
        <p:nvPr/>
      </p:nvGrpSpPr>
      <p:grpSpPr>
        <a:xfrm>
          <a:off x="0" y="0"/>
          <a:ext cx="0" cy="0"/>
          <a:chOff x="0" y="0"/>
          <a:chExt cx="0" cy="0"/>
        </a:xfrm>
      </p:grpSpPr>
      <p:pic>
        <p:nvPicPr>
          <p:cNvPr id="4" name="Picture 2" descr="J:\ORC\ORC 13393 2012 SCT Template PPT\Design\Mechanical\Indesign Files\Global learning v2h_approved Folder\quote slide.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4630400" cy="8229600"/>
          </a:xfrm>
          <a:prstGeom prst="rect">
            <a:avLst/>
          </a:prstGeom>
          <a:noFill/>
        </p:spPr>
      </p:pic>
      <p:sp>
        <p:nvSpPr>
          <p:cNvPr id="22530" name="Title Placeholder 1"/>
          <p:cNvSpPr>
            <a:spLocks noGrp="1"/>
          </p:cNvSpPr>
          <p:nvPr>
            <p:ph type="ctrTitle"/>
          </p:nvPr>
        </p:nvSpPr>
        <p:spPr>
          <a:xfrm>
            <a:off x="550822" y="4299117"/>
            <a:ext cx="9760795" cy="682495"/>
          </a:xfrm>
          <a:prstGeom prst="rect">
            <a:avLst/>
          </a:prstGeom>
        </p:spPr>
        <p:txBody>
          <a:bodyPr wrap="square" lIns="0" tIns="0" rIns="0" bIns="0" anchor="b" anchorCtr="0">
            <a:spAutoFit/>
          </a:bodyPr>
          <a:lstStyle>
            <a:lvl1pPr>
              <a:lnSpc>
                <a:spcPct val="75000"/>
              </a:lnSpc>
              <a:defRPr kumimoji="0" lang="en-US" sz="5760" b="0" i="0" u="none" strike="noStrike" kern="1200" cap="none" spc="0" normalizeH="0" baseline="0" noProof="0" dirty="0" smtClean="0">
                <a:ln>
                  <a:noFill/>
                </a:ln>
                <a:solidFill>
                  <a:schemeClr val="bg1"/>
                </a:solidFill>
                <a:effectLst/>
                <a:uLnTx/>
                <a:uFillTx/>
                <a:latin typeface="Arial Narrow" pitchFamily="34" charset="0"/>
                <a:ea typeface="+mj-ea"/>
                <a:cs typeface="Times New Roman" pitchFamily="18" charset="0"/>
              </a:defRPr>
            </a:lvl1pPr>
          </a:lstStyle>
          <a:p>
            <a:pPr marL="0" marR="0" lvl="0" indent="0" algn="l" defTabSz="1097280" rtl="0" eaLnBrk="1" fontAlgn="base" latinLnBrk="0" hangingPunct="1">
              <a:lnSpc>
                <a:spcPct val="77000"/>
              </a:lnSpc>
              <a:spcBef>
                <a:spcPct val="0"/>
              </a:spcBef>
              <a:spcAft>
                <a:spcPct val="0"/>
              </a:spcAft>
              <a:buClrTx/>
              <a:buSzTx/>
              <a:buFontTx/>
              <a:buNone/>
              <a:tabLst/>
              <a:defRPr/>
            </a:pPr>
            <a:r>
              <a:rPr lang="en-US" dirty="0"/>
              <a:t>Click to edit Master title style</a:t>
            </a:r>
          </a:p>
        </p:txBody>
      </p:sp>
    </p:spTree>
    <p:extLst>
      <p:ext uri="{BB962C8B-B14F-4D97-AF65-F5344CB8AC3E}">
        <p14:creationId xmlns:p14="http://schemas.microsoft.com/office/powerpoint/2010/main" val="34385288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oute Slide Option 2">
    <p:bg>
      <p:bgPr>
        <a:solidFill>
          <a:schemeClr val="bg1"/>
        </a:solidFill>
        <a:effectLst/>
      </p:bgPr>
    </p:bg>
    <p:spTree>
      <p:nvGrpSpPr>
        <p:cNvPr id="1" name=""/>
        <p:cNvGrpSpPr/>
        <p:nvPr/>
      </p:nvGrpSpPr>
      <p:grpSpPr>
        <a:xfrm>
          <a:off x="0" y="0"/>
          <a:ext cx="0" cy="0"/>
          <a:chOff x="0" y="0"/>
          <a:chExt cx="0" cy="0"/>
        </a:xfrm>
      </p:grpSpPr>
      <p:pic>
        <p:nvPicPr>
          <p:cNvPr id="5" name="Picture 2" descr="J:\ORC\ORC 13393 2012 SCT Template PPT\Design\Mechanical\Indesign Files\Global learning v2h_approved Folder\Pictures for PPT\GLD template R1g10.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4630400" cy="8229600"/>
          </a:xfrm>
          <a:prstGeom prst="rect">
            <a:avLst/>
          </a:prstGeom>
          <a:noFill/>
        </p:spPr>
      </p:pic>
      <p:sp>
        <p:nvSpPr>
          <p:cNvPr id="22530" name="Title Placeholder 1"/>
          <p:cNvSpPr>
            <a:spLocks noGrp="1"/>
          </p:cNvSpPr>
          <p:nvPr>
            <p:ph type="ctrTitle"/>
          </p:nvPr>
        </p:nvSpPr>
        <p:spPr>
          <a:xfrm>
            <a:off x="550821" y="6419815"/>
            <a:ext cx="10028083" cy="682495"/>
          </a:xfrm>
          <a:prstGeom prst="rect">
            <a:avLst/>
          </a:prstGeom>
        </p:spPr>
        <p:txBody>
          <a:bodyPr wrap="square" lIns="0" tIns="0" rIns="0" bIns="0" anchor="b" anchorCtr="0">
            <a:spAutoFit/>
          </a:bodyPr>
          <a:lstStyle>
            <a:lvl1pPr>
              <a:lnSpc>
                <a:spcPct val="75000"/>
              </a:lnSpc>
              <a:defRPr kumimoji="0" lang="en-US" sz="5760" b="0" i="0" u="none" strike="noStrike" kern="1200" cap="none" spc="0" normalizeH="0" baseline="0" noProof="0" dirty="0" smtClean="0">
                <a:ln>
                  <a:noFill/>
                </a:ln>
                <a:solidFill>
                  <a:schemeClr val="bg1"/>
                </a:solidFill>
                <a:effectLst/>
                <a:uLnTx/>
                <a:uFillTx/>
                <a:latin typeface="Arial Narrow" pitchFamily="34" charset="0"/>
                <a:ea typeface="+mj-ea"/>
                <a:cs typeface="Times New Roman" pitchFamily="18" charset="0"/>
              </a:defRPr>
            </a:lvl1pPr>
          </a:lstStyle>
          <a:p>
            <a:pPr marL="0" marR="0" lvl="0" indent="0" algn="l" defTabSz="1097280" rtl="0" eaLnBrk="1" fontAlgn="base" latinLnBrk="0" hangingPunct="1">
              <a:lnSpc>
                <a:spcPct val="77000"/>
              </a:lnSpc>
              <a:spcBef>
                <a:spcPct val="0"/>
              </a:spcBef>
              <a:spcAft>
                <a:spcPct val="0"/>
              </a:spcAft>
              <a:buClrTx/>
              <a:buSzTx/>
              <a:buFontTx/>
              <a:buNone/>
              <a:tabLst/>
              <a:defRPr/>
            </a:pPr>
            <a:r>
              <a:rPr lang="en-US" dirty="0"/>
              <a:t>Click to edit Master title style</a:t>
            </a:r>
          </a:p>
        </p:txBody>
      </p:sp>
      <p:sp>
        <p:nvSpPr>
          <p:cNvPr id="6" name="Text Placeholder 2"/>
          <p:cNvSpPr>
            <a:spLocks noGrp="1"/>
          </p:cNvSpPr>
          <p:nvPr>
            <p:ph type="subTitle" idx="1"/>
          </p:nvPr>
        </p:nvSpPr>
        <p:spPr>
          <a:xfrm>
            <a:off x="508620" y="7567607"/>
            <a:ext cx="10025701" cy="265919"/>
          </a:xfrm>
          <a:prstGeom prst="rect">
            <a:avLst/>
          </a:prstGeom>
        </p:spPr>
        <p:txBody>
          <a:bodyPr wrap="square" lIns="0" tIns="0" rIns="0" bIns="0" anchor="b" anchorCtr="0">
            <a:spAutoFit/>
          </a:bodyPr>
          <a:lstStyle>
            <a:lvl1pPr>
              <a:lnSpc>
                <a:spcPct val="80000"/>
              </a:lnSpc>
              <a:spcBef>
                <a:spcPts val="0"/>
              </a:spcBef>
              <a:defRPr sz="2160" smtClean="0">
                <a:solidFill>
                  <a:schemeClr val="bg1"/>
                </a:solidFill>
                <a:latin typeface="Arial Narrow" pitchFamily="34" charset="0"/>
              </a:defRPr>
            </a:lvl1pPr>
          </a:lstStyle>
          <a:p>
            <a:r>
              <a:rPr lang="en-US" dirty="0"/>
              <a:t>Click to edit Master subtitle style</a:t>
            </a:r>
          </a:p>
        </p:txBody>
      </p:sp>
    </p:spTree>
    <p:extLst>
      <p:ext uri="{BB962C8B-B14F-4D97-AF65-F5344CB8AC3E}">
        <p14:creationId xmlns:p14="http://schemas.microsoft.com/office/powerpoint/2010/main" val="7268112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bg1"/>
        </a:solidFill>
        <a:effectLst/>
      </p:bgPr>
    </p:bg>
    <p:spTree>
      <p:nvGrpSpPr>
        <p:cNvPr id="1" name=""/>
        <p:cNvGrpSpPr/>
        <p:nvPr/>
      </p:nvGrpSpPr>
      <p:grpSpPr>
        <a:xfrm>
          <a:off x="0" y="0"/>
          <a:ext cx="0" cy="0"/>
          <a:chOff x="0" y="0"/>
          <a:chExt cx="0" cy="0"/>
        </a:xfrm>
      </p:grpSpPr>
      <p:pic>
        <p:nvPicPr>
          <p:cNvPr id="2" name="Picture 2" descr="J:\ORC\ORC 13393 2012 SCT Template PPT\Design\Mechanical\Indesign Files\Global learning v2h_approved Folder\GLD template lower res R1g6.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4630400" cy="8229600"/>
          </a:xfrm>
          <a:prstGeom prst="rect">
            <a:avLst/>
          </a:prstGeom>
          <a:noFill/>
        </p:spPr>
      </p:pic>
      <p:sp>
        <p:nvSpPr>
          <p:cNvPr id="22530" name="Title Placeholder 1"/>
          <p:cNvSpPr>
            <a:spLocks noGrp="1"/>
          </p:cNvSpPr>
          <p:nvPr>
            <p:ph type="ctrTitle"/>
          </p:nvPr>
        </p:nvSpPr>
        <p:spPr>
          <a:xfrm>
            <a:off x="550822" y="5438039"/>
            <a:ext cx="7861659" cy="1620957"/>
          </a:xfrm>
          <a:prstGeom prst="rect">
            <a:avLst/>
          </a:prstGeom>
        </p:spPr>
        <p:txBody>
          <a:bodyPr wrap="square" lIns="0" tIns="0" rIns="0" bIns="0" anchor="b" anchorCtr="0">
            <a:spAutoFit/>
          </a:bodyPr>
          <a:lstStyle>
            <a:lvl1pPr>
              <a:lnSpc>
                <a:spcPct val="75000"/>
              </a:lnSpc>
              <a:defRPr kumimoji="0" lang="en-US" sz="6840" b="0" i="0" u="none" strike="noStrike" kern="1200" cap="none" spc="0" normalizeH="0" baseline="0" noProof="0" dirty="0" smtClean="0">
                <a:ln>
                  <a:noFill/>
                </a:ln>
                <a:solidFill>
                  <a:schemeClr val="bg1"/>
                </a:solidFill>
                <a:effectLst/>
                <a:uLnTx/>
                <a:uFillTx/>
                <a:latin typeface="Arial Narrow" pitchFamily="34" charset="0"/>
                <a:ea typeface="+mj-ea"/>
                <a:cs typeface="Times New Roman" pitchFamily="18" charset="0"/>
              </a:defRPr>
            </a:lvl1pPr>
          </a:lstStyle>
          <a:p>
            <a:pPr marL="0" marR="0" lvl="0" indent="0" algn="l" defTabSz="1097280" rtl="0" eaLnBrk="1" fontAlgn="base" latinLnBrk="0" hangingPunct="1">
              <a:lnSpc>
                <a:spcPct val="77000"/>
              </a:lnSpc>
              <a:spcBef>
                <a:spcPct val="0"/>
              </a:spcBef>
              <a:spcAft>
                <a:spcPct val="0"/>
              </a:spcAft>
              <a:buClrTx/>
              <a:buSzTx/>
              <a:buFontTx/>
              <a:buNone/>
              <a:tabLst/>
              <a:defRPr/>
            </a:pPr>
            <a:r>
              <a:rPr lang="en-US" dirty="0"/>
              <a:t>Click to edit Master title style</a:t>
            </a:r>
          </a:p>
        </p:txBody>
      </p:sp>
      <p:sp>
        <p:nvSpPr>
          <p:cNvPr id="6" name="Text Placeholder 2"/>
          <p:cNvSpPr>
            <a:spLocks noGrp="1"/>
          </p:cNvSpPr>
          <p:nvPr>
            <p:ph type="subTitle" idx="1"/>
          </p:nvPr>
        </p:nvSpPr>
        <p:spPr>
          <a:xfrm>
            <a:off x="508621" y="7400782"/>
            <a:ext cx="7859792" cy="339785"/>
          </a:xfrm>
          <a:prstGeom prst="rect">
            <a:avLst/>
          </a:prstGeom>
        </p:spPr>
        <p:txBody>
          <a:bodyPr wrap="square" lIns="0" tIns="0" rIns="0" bIns="0" anchor="b" anchorCtr="0">
            <a:spAutoFit/>
          </a:bodyPr>
          <a:lstStyle>
            <a:lvl1pPr>
              <a:lnSpc>
                <a:spcPct val="80000"/>
              </a:lnSpc>
              <a:spcBef>
                <a:spcPts val="0"/>
              </a:spcBef>
              <a:defRPr sz="2760" smtClean="0">
                <a:solidFill>
                  <a:schemeClr val="bg1"/>
                </a:solidFill>
                <a:latin typeface="Arial Narrow" pitchFamily="34" charset="0"/>
              </a:defRPr>
            </a:lvl1pPr>
          </a:lstStyle>
          <a:p>
            <a:r>
              <a:rPr lang="en-US" dirty="0"/>
              <a:t>Click to edit Master subtitle style</a:t>
            </a:r>
          </a:p>
        </p:txBody>
      </p:sp>
    </p:spTree>
    <p:extLst>
      <p:ext uri="{BB962C8B-B14F-4D97-AF65-F5344CB8AC3E}">
        <p14:creationId xmlns:p14="http://schemas.microsoft.com/office/powerpoint/2010/main" val="36952834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bg1"/>
        </a:solidFill>
        <a:effectLst/>
      </p:bgPr>
    </p:bg>
    <p:spTree>
      <p:nvGrpSpPr>
        <p:cNvPr id="1" name=""/>
        <p:cNvGrpSpPr/>
        <p:nvPr/>
      </p:nvGrpSpPr>
      <p:grpSpPr>
        <a:xfrm>
          <a:off x="0" y="0"/>
          <a:ext cx="0" cy="0"/>
          <a:chOff x="0" y="0"/>
          <a:chExt cx="0" cy="0"/>
        </a:xfrm>
      </p:grpSpPr>
      <p:sp>
        <p:nvSpPr>
          <p:cNvPr id="48218" name="Rectangle 90"/>
          <p:cNvSpPr>
            <a:spLocks noChangeArrowheads="1"/>
          </p:cNvSpPr>
          <p:nvPr userDrawn="1"/>
        </p:nvSpPr>
        <p:spPr bwMode="auto">
          <a:xfrm>
            <a:off x="0" y="6705601"/>
            <a:ext cx="14630400" cy="1527810"/>
          </a:xfrm>
          <a:prstGeom prst="rect">
            <a:avLst/>
          </a:prstGeom>
          <a:solidFill>
            <a:srgbClr val="231F20"/>
          </a:solidFill>
          <a:ln w="9525">
            <a:noFill/>
            <a:miter lim="800000"/>
            <a:headEnd/>
            <a:tailEnd/>
          </a:ln>
        </p:spPr>
        <p:txBody>
          <a:bodyPr wrap="none" anchor="ctr"/>
          <a:lstStyle/>
          <a:p>
            <a:pPr defTabSz="1097280" fontAlgn="base">
              <a:spcBef>
                <a:spcPct val="0"/>
              </a:spcBef>
              <a:spcAft>
                <a:spcPct val="0"/>
              </a:spcAft>
            </a:pPr>
            <a:endParaRPr lang="en-US" sz="2160" dirty="0">
              <a:solidFill>
                <a:srgbClr val="464C50"/>
              </a:solidFill>
              <a:latin typeface="Arial" charset="0"/>
            </a:endParaRPr>
          </a:p>
        </p:txBody>
      </p:sp>
      <p:sp>
        <p:nvSpPr>
          <p:cNvPr id="48206" name="Rectangle 78"/>
          <p:cNvSpPr>
            <a:spLocks noGrp="1" noChangeArrowheads="1"/>
          </p:cNvSpPr>
          <p:nvPr>
            <p:ph type="ctrTitle" sz="quarter"/>
          </p:nvPr>
        </p:nvSpPr>
        <p:spPr>
          <a:xfrm>
            <a:off x="609600" y="0"/>
            <a:ext cx="11094720" cy="3840480"/>
          </a:xfrm>
          <a:prstGeom prst="rect">
            <a:avLst/>
          </a:prstGeom>
        </p:spPr>
        <p:txBody>
          <a:bodyPr/>
          <a:lstStyle>
            <a:lvl1pPr>
              <a:defRPr sz="4320">
                <a:latin typeface="+mj-lt"/>
              </a:defRPr>
            </a:lvl1pPr>
          </a:lstStyle>
          <a:p>
            <a:r>
              <a:rPr lang="en-US" dirty="0"/>
              <a:t>Click to edit Master title style</a:t>
            </a:r>
          </a:p>
        </p:txBody>
      </p:sp>
      <p:sp>
        <p:nvSpPr>
          <p:cNvPr id="48207" name="Rectangle 79"/>
          <p:cNvSpPr>
            <a:spLocks noGrp="1" noChangeArrowheads="1"/>
          </p:cNvSpPr>
          <p:nvPr>
            <p:ph type="subTitle" sz="quarter" idx="1"/>
          </p:nvPr>
        </p:nvSpPr>
        <p:spPr>
          <a:xfrm>
            <a:off x="609600" y="3840480"/>
            <a:ext cx="11094720" cy="1371600"/>
          </a:xfrm>
          <a:prstGeom prst="rect">
            <a:avLst/>
          </a:prstGeom>
        </p:spPr>
        <p:txBody>
          <a:bodyPr/>
          <a:lstStyle>
            <a:lvl1pPr>
              <a:defRPr>
                <a:latin typeface="+mn-lt"/>
              </a:defRPr>
            </a:lvl1pPr>
          </a:lstStyle>
          <a:p>
            <a:r>
              <a:rPr lang="en-US" dirty="0"/>
              <a:t>Click to edit Master subtitle style</a:t>
            </a:r>
          </a:p>
        </p:txBody>
      </p:sp>
      <p:pic>
        <p:nvPicPr>
          <p:cNvPr id="48211" name="Picture 83" descr="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89641" y="548640"/>
            <a:ext cx="3540760" cy="1005840"/>
          </a:xfrm>
          <a:prstGeom prst="rect">
            <a:avLst/>
          </a:prstGeom>
          <a:noFill/>
        </p:spPr>
      </p:pic>
      <p:pic>
        <p:nvPicPr>
          <p:cNvPr id="48216" name="Picture 88" descr="logo"/>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582400" y="182880"/>
            <a:ext cx="2926080" cy="1350646"/>
          </a:xfrm>
          <a:prstGeom prst="rect">
            <a:avLst/>
          </a:prstGeom>
          <a:noFill/>
        </p:spPr>
      </p:pic>
      <p:pic>
        <p:nvPicPr>
          <p:cNvPr id="48226" name="Picture 98" descr="ppt_brandbar_sta"/>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59180" y="7040880"/>
            <a:ext cx="13898882" cy="843916"/>
          </a:xfrm>
          <a:prstGeom prst="rect">
            <a:avLst/>
          </a:prstGeom>
          <a:noFill/>
        </p:spPr>
      </p:pic>
    </p:spTree>
    <p:extLst>
      <p:ext uri="{BB962C8B-B14F-4D97-AF65-F5344CB8AC3E}">
        <p14:creationId xmlns:p14="http://schemas.microsoft.com/office/powerpoint/2010/main" val="24030197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Divider Image Option 1">
    <p:bg>
      <p:bgPr>
        <a:solidFill>
          <a:schemeClr val="bg1"/>
        </a:solidFill>
        <a:effectLst/>
      </p:bgPr>
    </p:bg>
    <p:spTree>
      <p:nvGrpSpPr>
        <p:cNvPr id="1" name=""/>
        <p:cNvGrpSpPr/>
        <p:nvPr/>
      </p:nvGrpSpPr>
      <p:grpSpPr>
        <a:xfrm>
          <a:off x="0" y="0"/>
          <a:ext cx="0" cy="0"/>
          <a:chOff x="0" y="0"/>
          <a:chExt cx="0" cy="0"/>
        </a:xfrm>
      </p:grpSpPr>
      <p:sp>
        <p:nvSpPr>
          <p:cNvPr id="22530" name="Title Placeholder 1"/>
          <p:cNvSpPr>
            <a:spLocks noGrp="1"/>
          </p:cNvSpPr>
          <p:nvPr>
            <p:ph type="ctrTitle"/>
          </p:nvPr>
        </p:nvSpPr>
        <p:spPr>
          <a:xfrm>
            <a:off x="508621" y="7104079"/>
            <a:ext cx="9890150" cy="757900"/>
          </a:xfrm>
          <a:prstGeom prst="rect">
            <a:avLst/>
          </a:prstGeom>
        </p:spPr>
        <p:txBody>
          <a:bodyPr lIns="0" tIns="0" rIns="0" bIns="0" anchor="b" anchorCtr="0">
            <a:spAutoFit/>
          </a:bodyPr>
          <a:lstStyle>
            <a:lvl1pPr>
              <a:lnSpc>
                <a:spcPct val="75000"/>
              </a:lnSpc>
              <a:defRPr kumimoji="0" lang="en-US" sz="6840" b="0" i="0" u="none" strike="noStrike" kern="1200" cap="none" spc="0" normalizeH="0" baseline="0" noProof="0" dirty="0" smtClean="0">
                <a:ln>
                  <a:noFill/>
                </a:ln>
                <a:solidFill>
                  <a:schemeClr val="bg1"/>
                </a:solidFill>
                <a:effectLst/>
                <a:uLnTx/>
                <a:uFillTx/>
                <a:latin typeface="Arial Narrow" pitchFamily="34" charset="0"/>
                <a:ea typeface="+mj-ea"/>
                <a:cs typeface="Times New Roman" pitchFamily="18" charset="0"/>
              </a:defRPr>
            </a:lvl1pPr>
          </a:lstStyle>
          <a:p>
            <a:pPr marL="0" marR="0" lvl="0" indent="0" algn="l" defTabSz="1097280" rtl="0" eaLnBrk="1" fontAlgn="base" latinLnBrk="0" hangingPunct="1">
              <a:lnSpc>
                <a:spcPct val="72000"/>
              </a:lnSpc>
              <a:spcBef>
                <a:spcPct val="0"/>
              </a:spcBef>
              <a:spcAft>
                <a:spcPct val="0"/>
              </a:spcAft>
              <a:buClrTx/>
              <a:buSzTx/>
              <a:buFontTx/>
              <a:buNone/>
              <a:tabLst/>
              <a:defRPr/>
            </a:pPr>
            <a:r>
              <a:rPr lang="en-US" dirty="0"/>
              <a:t>Click to edit Master title style</a:t>
            </a:r>
          </a:p>
        </p:txBody>
      </p:sp>
    </p:spTree>
    <p:extLst>
      <p:ext uri="{BB962C8B-B14F-4D97-AF65-F5344CB8AC3E}">
        <p14:creationId xmlns:p14="http://schemas.microsoft.com/office/powerpoint/2010/main" val="10890682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SECTION BREAK - PHOTO 2">
    <p:spTree>
      <p:nvGrpSpPr>
        <p:cNvPr id="1" name=""/>
        <p:cNvGrpSpPr/>
        <p:nvPr/>
      </p:nvGrpSpPr>
      <p:grpSpPr>
        <a:xfrm>
          <a:off x="0" y="0"/>
          <a:ext cx="0" cy="0"/>
          <a:chOff x="0" y="0"/>
          <a:chExt cx="0" cy="0"/>
        </a:xfrm>
      </p:grpSpPr>
      <p:sp>
        <p:nvSpPr>
          <p:cNvPr id="4" name="Picture Placeholder 3"/>
          <p:cNvSpPr>
            <a:spLocks noGrp="1"/>
          </p:cNvSpPr>
          <p:nvPr>
            <p:ph type="pic" sz="quarter" idx="13"/>
          </p:nvPr>
        </p:nvSpPr>
        <p:spPr bwMode="gray">
          <a:xfrm>
            <a:off x="0" y="0"/>
            <a:ext cx="14630400" cy="8229600"/>
          </a:xfrm>
          <a:prstGeom prst="rect">
            <a:avLst/>
          </a:prstGeom>
          <a:solidFill>
            <a:schemeClr val="accent4"/>
          </a:solidFill>
        </p:spPr>
        <p:txBody>
          <a:bodyPr lIns="102413" tIns="51206" rIns="102413" bIns="51206"/>
          <a:lstStyle>
            <a:lvl1pPr>
              <a:defRPr>
                <a:latin typeface="Arial" pitchFamily="34" charset="0"/>
              </a:defRPr>
            </a:lvl1pPr>
          </a:lstStyle>
          <a:p>
            <a:endParaRPr lang="en-US" dirty="0"/>
          </a:p>
        </p:txBody>
      </p:sp>
      <p:sp>
        <p:nvSpPr>
          <p:cNvPr id="2" name="Title 1"/>
          <p:cNvSpPr>
            <a:spLocks noGrp="1"/>
          </p:cNvSpPr>
          <p:nvPr>
            <p:ph type="title" hasCustomPrompt="1"/>
          </p:nvPr>
        </p:nvSpPr>
        <p:spPr bwMode="gray">
          <a:xfrm>
            <a:off x="804978" y="920123"/>
            <a:ext cx="9230838" cy="6704158"/>
          </a:xfrm>
          <a:prstGeom prst="rect">
            <a:avLst/>
          </a:prstGeom>
        </p:spPr>
        <p:txBody>
          <a:bodyPr lIns="102413" tIns="51206" rIns="102413" bIns="51206" anchor="b" anchorCtr="0">
            <a:normAutofit/>
          </a:bodyPr>
          <a:lstStyle>
            <a:lvl1pPr marL="0" marR="0" indent="0" algn="l" defTabSz="1228954" rtl="0" eaLnBrk="1" fontAlgn="auto" latinLnBrk="0" hangingPunct="1">
              <a:lnSpc>
                <a:spcPct val="75000"/>
              </a:lnSpc>
              <a:spcBef>
                <a:spcPct val="0"/>
              </a:spcBef>
              <a:spcAft>
                <a:spcPts val="0"/>
              </a:spcAft>
              <a:buClrTx/>
              <a:buSzTx/>
              <a:buFontTx/>
              <a:buNone/>
              <a:tabLst/>
              <a:defRPr lang="en-US" sz="6480" i="0" kern="1200" spc="-168" baseline="0" dirty="0">
                <a:solidFill>
                  <a:schemeClr val="bg1"/>
                </a:solidFill>
                <a:latin typeface="Arial Black" panose="020B0A04020102020204" pitchFamily="34" charset="0"/>
                <a:ea typeface="+mj-ea"/>
                <a:cs typeface="+mj-cs"/>
                <a:sym typeface="HelveticaNeueLT Std Lt Cn" charset="0"/>
              </a:defRPr>
            </a:lvl1pPr>
          </a:lstStyle>
          <a:p>
            <a:r>
              <a:rPr lang="en-US" dirty="0"/>
              <a:t>CLICK TO EDIT MASTER TITLE STYLE</a:t>
            </a:r>
          </a:p>
        </p:txBody>
      </p:sp>
      <p:sp>
        <p:nvSpPr>
          <p:cNvPr id="3" name="Slide Number Placeholder 2"/>
          <p:cNvSpPr>
            <a:spLocks noGrp="1"/>
          </p:cNvSpPr>
          <p:nvPr>
            <p:ph type="sldNum" sz="quarter" idx="14"/>
          </p:nvPr>
        </p:nvSpPr>
        <p:spPr>
          <a:xfrm>
            <a:off x="13846805" y="7854696"/>
            <a:ext cx="731520" cy="320040"/>
          </a:xfrm>
          <a:prstGeom prst="rect">
            <a:avLst/>
          </a:prstGeom>
        </p:spPr>
        <p:txBody>
          <a:bodyPr/>
          <a:lstStyle>
            <a:lvl1pPr>
              <a:defRPr>
                <a:solidFill>
                  <a:srgbClr val="FFFFFF"/>
                </a:solidFill>
              </a:defRPr>
            </a:lvl1pPr>
          </a:lstStyle>
          <a:p>
            <a:pPr defTabSz="1097280"/>
            <a:fld id="{A7D8DD85-F691-3642-8FD7-1E14E97326D9}" type="slidenum">
              <a:rPr lang="en-US" sz="2160" smtClean="0"/>
              <a:pPr defTabSz="1097280"/>
              <a:t>‹#›</a:t>
            </a:fld>
            <a:endParaRPr lang="en-US" sz="2160" dirty="0"/>
          </a:p>
        </p:txBody>
      </p:sp>
    </p:spTree>
    <p:extLst>
      <p:ext uri="{BB962C8B-B14F-4D97-AF65-F5344CB8AC3E}">
        <p14:creationId xmlns:p14="http://schemas.microsoft.com/office/powerpoint/2010/main" val="3253007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tx2"/>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3846805" y="7854696"/>
            <a:ext cx="731520" cy="320040"/>
          </a:xfrm>
          <a:prstGeom prst="rect">
            <a:avLst/>
          </a:prstGeom>
        </p:spPr>
        <p:txBody>
          <a:bodyPr/>
          <a:lstStyle>
            <a:lvl1pPr>
              <a:defRPr>
                <a:solidFill>
                  <a:srgbClr val="FFFFFF"/>
                </a:solidFill>
              </a:defRPr>
            </a:lvl1pPr>
          </a:lstStyle>
          <a:p>
            <a:pPr defTabSz="1097280"/>
            <a:fld id="{D0631CD4-4501-244A-B132-D88A05C94D29}" type="slidenum">
              <a:rPr lang="en-US" sz="2160" smtClean="0"/>
              <a:pPr defTabSz="1097280"/>
              <a:t>‹#›</a:t>
            </a:fld>
            <a:endParaRPr lang="en-US" sz="2160" dirty="0"/>
          </a:p>
        </p:txBody>
      </p:sp>
    </p:spTree>
    <p:extLst>
      <p:ext uri="{BB962C8B-B14F-4D97-AF65-F5344CB8AC3E}">
        <p14:creationId xmlns:p14="http://schemas.microsoft.com/office/powerpoint/2010/main" val="280426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 Images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85455" y="7176852"/>
            <a:ext cx="7999730" cy="801438"/>
          </a:xfrm>
          <a:prstGeom prst="rect">
            <a:avLst/>
          </a:prstGeom>
        </p:spPr>
        <p:txBody>
          <a:bodyPr wrap="square" anchor="b" anchorCtr="0">
            <a:spAutoFit/>
          </a:bodyPr>
          <a:lstStyle>
            <a:lvl1pPr>
              <a:defRPr kumimoji="0" lang="en-US" sz="5760" b="0" i="0" u="none" strike="noStrike" kern="1200" cap="none" spc="0" normalizeH="0" baseline="0" noProof="0" dirty="0">
                <a:ln>
                  <a:noFill/>
                </a:ln>
                <a:solidFill>
                  <a:schemeClr val="tx1"/>
                </a:solidFill>
                <a:effectLst/>
                <a:uLnTx/>
                <a:uFillTx/>
                <a:latin typeface="Arial Narrow" pitchFamily="34" charset="0"/>
                <a:ea typeface="+mj-ea"/>
                <a:cs typeface="Times New Roman" pitchFamily="18" charset="0"/>
              </a:defRPr>
            </a:lvl1pPr>
          </a:lstStyle>
          <a:p>
            <a:pPr marL="0" marR="0" lvl="0" indent="0" algn="l" defTabSz="1097280" rtl="0" eaLnBrk="1" fontAlgn="base" latinLnBrk="0" hangingPunct="1">
              <a:lnSpc>
                <a:spcPct val="80000"/>
              </a:lnSpc>
              <a:spcBef>
                <a:spcPct val="0"/>
              </a:spcBef>
              <a:spcAft>
                <a:spcPct val="0"/>
              </a:spcAft>
              <a:buClrTx/>
              <a:buSzTx/>
              <a:buFontTx/>
              <a:buNone/>
              <a:tabLst/>
              <a:defRPr/>
            </a:pPr>
            <a:r>
              <a:rPr lang="en-US" dirty="0"/>
              <a:t>Click to edit Master title style</a:t>
            </a:r>
          </a:p>
        </p:txBody>
      </p:sp>
      <p:sp>
        <p:nvSpPr>
          <p:cNvPr id="4" name="Slide Number Placeholder 5"/>
          <p:cNvSpPr>
            <a:spLocks noGrp="1"/>
          </p:cNvSpPr>
          <p:nvPr>
            <p:ph type="sldNum" sz="quarter" idx="10"/>
          </p:nvPr>
        </p:nvSpPr>
        <p:spPr>
          <a:xfrm>
            <a:off x="13503859" y="7791451"/>
            <a:ext cx="907085" cy="438150"/>
          </a:xfrm>
          <a:prstGeom prst="rect">
            <a:avLst/>
          </a:prstGeom>
        </p:spPr>
        <p:txBody>
          <a:bodyPr/>
          <a:lstStyle>
            <a:lvl1pPr algn="r">
              <a:defRPr kumimoji="0" lang="en-US" sz="1440" b="0" i="0" u="none" strike="noStrike" kern="1200" cap="none" spc="0" normalizeH="0" baseline="0" noProof="0" smtClean="0">
                <a:ln>
                  <a:noFill/>
                </a:ln>
                <a:solidFill>
                  <a:schemeClr val="bg2"/>
                </a:solidFill>
                <a:effectLst/>
                <a:uLnTx/>
                <a:uFillTx/>
                <a:latin typeface="Arial Narrow" pitchFamily="34" charset="0"/>
                <a:ea typeface="+mn-ea"/>
                <a:cs typeface="+mn-cs"/>
              </a:defRPr>
            </a:lvl1pPr>
          </a:lstStyle>
          <a:p>
            <a:pPr defTabSz="1097280"/>
            <a:fld id="{DE1A7A3C-7C84-4190-A156-EE4089DF7980}" type="slidenum">
              <a:rPr lang="en-US" smtClean="0">
                <a:solidFill>
                  <a:srgbClr val="7F7F7F"/>
                </a:solidFill>
              </a:rPr>
              <a:pPr defTabSz="1097280"/>
              <a:t>‹#›</a:t>
            </a:fld>
            <a:endParaRPr lang="en-US" dirty="0">
              <a:solidFill>
                <a:srgbClr val="7F7F7F"/>
              </a:solidFill>
            </a:endParaRPr>
          </a:p>
        </p:txBody>
      </p:sp>
      <p:sp>
        <p:nvSpPr>
          <p:cNvPr id="8" name="Picture Placeholder 7"/>
          <p:cNvSpPr>
            <a:spLocks noGrp="1"/>
          </p:cNvSpPr>
          <p:nvPr>
            <p:ph type="pic" sz="quarter" idx="11"/>
          </p:nvPr>
        </p:nvSpPr>
        <p:spPr>
          <a:xfrm>
            <a:off x="0" y="1416330"/>
            <a:ext cx="4879238" cy="4036694"/>
          </a:xfrm>
          <a:prstGeom prst="rect">
            <a:avLst/>
          </a:prstGeom>
        </p:spPr>
        <p:txBody>
          <a:bodyPr/>
          <a:lstStyle/>
          <a:p>
            <a:endParaRPr lang="en-US" dirty="0"/>
          </a:p>
        </p:txBody>
      </p:sp>
      <p:sp>
        <p:nvSpPr>
          <p:cNvPr id="9" name="Picture Placeholder 7"/>
          <p:cNvSpPr>
            <a:spLocks noGrp="1"/>
          </p:cNvSpPr>
          <p:nvPr>
            <p:ph type="pic" sz="quarter" idx="12"/>
          </p:nvPr>
        </p:nvSpPr>
        <p:spPr>
          <a:xfrm>
            <a:off x="4879239" y="1416330"/>
            <a:ext cx="4871923" cy="4036694"/>
          </a:xfrm>
          <a:prstGeom prst="rect">
            <a:avLst/>
          </a:prstGeom>
        </p:spPr>
        <p:txBody>
          <a:bodyPr/>
          <a:lstStyle/>
          <a:p>
            <a:endParaRPr lang="en-US" dirty="0"/>
          </a:p>
        </p:txBody>
      </p:sp>
      <p:sp>
        <p:nvSpPr>
          <p:cNvPr id="10" name="Picture Placeholder 7"/>
          <p:cNvSpPr>
            <a:spLocks noGrp="1"/>
          </p:cNvSpPr>
          <p:nvPr>
            <p:ph type="pic" sz="quarter" idx="13"/>
          </p:nvPr>
        </p:nvSpPr>
        <p:spPr>
          <a:xfrm>
            <a:off x="9751162" y="1416330"/>
            <a:ext cx="4871923" cy="4036694"/>
          </a:xfrm>
          <a:prstGeom prst="rect">
            <a:avLst/>
          </a:prstGeom>
        </p:spPr>
        <p:txBody>
          <a:bodyPr/>
          <a:lstStyle/>
          <a:p>
            <a:endParaRPr lang="en-US" dirty="0"/>
          </a:p>
        </p:txBody>
      </p:sp>
    </p:spTree>
    <p:extLst>
      <p:ext uri="{BB962C8B-B14F-4D97-AF65-F5344CB8AC3E}">
        <p14:creationId xmlns:p14="http://schemas.microsoft.com/office/powerpoint/2010/main" val="35142991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ext Full Page">
    <p:spTree>
      <p:nvGrpSpPr>
        <p:cNvPr id="1" name=""/>
        <p:cNvGrpSpPr/>
        <p:nvPr/>
      </p:nvGrpSpPr>
      <p:grpSpPr>
        <a:xfrm>
          <a:off x="0" y="0"/>
          <a:ext cx="0" cy="0"/>
          <a:chOff x="0" y="0"/>
          <a:chExt cx="0" cy="0"/>
        </a:xfrm>
      </p:grpSpPr>
      <p:sp>
        <p:nvSpPr>
          <p:cNvPr id="2" name="Title 1"/>
          <p:cNvSpPr>
            <a:spLocks noGrp="1"/>
          </p:cNvSpPr>
          <p:nvPr>
            <p:ph type="title"/>
          </p:nvPr>
        </p:nvSpPr>
        <p:spPr>
          <a:xfrm>
            <a:off x="385455" y="1556109"/>
            <a:ext cx="12992920" cy="772006"/>
          </a:xfrm>
          <a:prstGeom prst="rect">
            <a:avLst/>
          </a:prstGeom>
        </p:spPr>
        <p:txBody>
          <a:bodyPr wrap="square" anchor="b" anchorCtr="0">
            <a:spAutoFit/>
          </a:bodyPr>
          <a:lstStyle>
            <a:lvl1pPr>
              <a:defRPr kumimoji="0" lang="en-US" sz="5760" b="0" i="0" u="none" strike="noStrike" kern="1200" cap="none" spc="0" normalizeH="0" baseline="0" noProof="0" dirty="0">
                <a:ln>
                  <a:noFill/>
                </a:ln>
                <a:solidFill>
                  <a:schemeClr val="tx1"/>
                </a:solidFill>
                <a:effectLst/>
                <a:uLnTx/>
                <a:uFillTx/>
                <a:latin typeface="Arial Narrow" pitchFamily="34" charset="0"/>
                <a:ea typeface="+mj-ea"/>
                <a:cs typeface="Times New Roman" pitchFamily="18" charset="0"/>
              </a:defRPr>
            </a:lvl1pPr>
          </a:lstStyle>
          <a:p>
            <a:pPr lvl="0"/>
            <a:r>
              <a:rPr lang="en-US" dirty="0"/>
              <a:t>Click to edit Master title style</a:t>
            </a:r>
          </a:p>
        </p:txBody>
      </p:sp>
      <p:sp>
        <p:nvSpPr>
          <p:cNvPr id="14" name="Text Placeholder 13"/>
          <p:cNvSpPr>
            <a:spLocks noGrp="1"/>
          </p:cNvSpPr>
          <p:nvPr>
            <p:ph type="body" sz="quarter" idx="16"/>
          </p:nvPr>
        </p:nvSpPr>
        <p:spPr>
          <a:xfrm>
            <a:off x="385453" y="2489635"/>
            <a:ext cx="12991795" cy="4994796"/>
          </a:xfrm>
          <a:prstGeom prst="rect">
            <a:avLst/>
          </a:prstGeom>
        </p:spPr>
        <p:txBody>
          <a:bodyPr/>
          <a:lstStyle>
            <a:lvl1pPr>
              <a:spcBef>
                <a:spcPts val="720"/>
              </a:spcBef>
              <a:defRPr sz="2880" b="1">
                <a:latin typeface="Arial Narrow" pitchFamily="34" charset="0"/>
              </a:defRPr>
            </a:lvl1pPr>
            <a:lvl2pPr>
              <a:spcBef>
                <a:spcPts val="2880"/>
              </a:spcBef>
              <a:buClr>
                <a:schemeClr val="bg2"/>
              </a:buClr>
              <a:defRPr sz="2160">
                <a:solidFill>
                  <a:schemeClr val="bg2"/>
                </a:solidFill>
              </a:defRPr>
            </a:lvl2pPr>
            <a:lvl3pPr marL="278130" indent="-274320">
              <a:spcBef>
                <a:spcPts val="720"/>
              </a:spcBef>
              <a:buClr>
                <a:schemeClr val="bg2"/>
              </a:buClr>
              <a:defRPr sz="2160">
                <a:solidFill>
                  <a:schemeClr val="bg2"/>
                </a:solidFill>
              </a:defRPr>
            </a:lvl3pPr>
            <a:lvl4pPr marL="556260" indent="-278130">
              <a:spcBef>
                <a:spcPts val="720"/>
              </a:spcBef>
              <a:buClr>
                <a:schemeClr val="bg2"/>
              </a:buClr>
              <a:defRPr sz="2160">
                <a:solidFill>
                  <a:schemeClr val="bg2"/>
                </a:solidFill>
              </a:defRPr>
            </a:lvl4pPr>
            <a:lvl5pPr>
              <a:spcBef>
                <a:spcPts val="720"/>
              </a:spcBef>
              <a:buClr>
                <a:schemeClr val="bg2"/>
              </a:buClr>
              <a:defRPr sz="216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5"/>
          <p:cNvSpPr>
            <a:spLocks noGrp="1"/>
          </p:cNvSpPr>
          <p:nvPr>
            <p:ph type="sldNum" sz="quarter" idx="17"/>
          </p:nvPr>
        </p:nvSpPr>
        <p:spPr>
          <a:xfrm>
            <a:off x="13502641" y="7791451"/>
            <a:ext cx="909320" cy="438150"/>
          </a:xfrm>
          <a:prstGeom prst="rect">
            <a:avLst/>
          </a:prstGeom>
        </p:spPr>
        <p:txBody>
          <a:bodyPr/>
          <a:lstStyle>
            <a:lvl1pPr algn="r">
              <a:defRPr kumimoji="0" lang="en-US" sz="1440" b="0" i="0" u="none" strike="noStrike" kern="1200" cap="none" spc="0" normalizeH="0" baseline="0" noProof="0">
                <a:ln>
                  <a:noFill/>
                </a:ln>
                <a:solidFill>
                  <a:srgbClr val="464C50"/>
                </a:solidFill>
                <a:effectLst/>
                <a:uLnTx/>
                <a:uFillTx/>
                <a:latin typeface="Arial Narrow" pitchFamily="34" charset="0"/>
                <a:ea typeface="+mn-ea"/>
                <a:cs typeface="+mn-cs"/>
              </a:defRPr>
            </a:lvl1pPr>
          </a:lstStyle>
          <a:p>
            <a:pPr defTabSz="1097280" fontAlgn="base">
              <a:spcBef>
                <a:spcPct val="0"/>
              </a:spcBef>
              <a:spcAft>
                <a:spcPct val="0"/>
              </a:spcAft>
              <a:defRPr/>
            </a:pPr>
            <a:fld id="{A8D68428-776A-4869-9FA0-6CF2DE672577}" type="slidenum">
              <a:rPr lang="en-US" smtClean="0"/>
              <a:pPr defTabSz="1097280" fontAlgn="base">
                <a:spcBef>
                  <a:spcPct val="0"/>
                </a:spcBef>
                <a:spcAft>
                  <a:spcPct val="0"/>
                </a:spcAft>
                <a:defRPr/>
              </a:pPr>
              <a:t>‹#›</a:t>
            </a:fld>
            <a:endParaRPr lang="en-US" dirty="0"/>
          </a:p>
        </p:txBody>
      </p:sp>
    </p:spTree>
    <p:extLst>
      <p:ext uri="{BB962C8B-B14F-4D97-AF65-F5344CB8AC3E}">
        <p14:creationId xmlns:p14="http://schemas.microsoft.com/office/powerpoint/2010/main" val="3810981796"/>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LIDE DOC - TITLE &amp; TEXT - WHITE">
    <p:spTree>
      <p:nvGrpSpPr>
        <p:cNvPr id="1" name=""/>
        <p:cNvGrpSpPr/>
        <p:nvPr/>
      </p:nvGrpSpPr>
      <p:grpSpPr>
        <a:xfrm>
          <a:off x="0" y="0"/>
          <a:ext cx="0" cy="0"/>
          <a:chOff x="0" y="0"/>
          <a:chExt cx="0" cy="0"/>
        </a:xfrm>
      </p:grpSpPr>
      <p:sp>
        <p:nvSpPr>
          <p:cNvPr id="8" name="Text Placeholder 9"/>
          <p:cNvSpPr>
            <a:spLocks noGrp="1"/>
          </p:cNvSpPr>
          <p:nvPr>
            <p:ph type="body" sz="quarter" idx="16"/>
          </p:nvPr>
        </p:nvSpPr>
        <p:spPr>
          <a:xfrm>
            <a:off x="743713" y="2098675"/>
            <a:ext cx="12944475" cy="5641207"/>
          </a:xfrm>
          <a:prstGeom prst="rect">
            <a:avLst/>
          </a:prstGeom>
        </p:spPr>
        <p:txBody>
          <a:bodyPr/>
          <a:lstStyle>
            <a:lvl1pPr marL="192024" indent="-192024">
              <a:defRPr sz="1200">
                <a:solidFill>
                  <a:schemeClr val="tx2"/>
                </a:solidFill>
              </a:defRPr>
            </a:lvl1pPr>
            <a:lvl2pPr marL="384048" indent="-192024">
              <a:defRPr sz="960">
                <a:solidFill>
                  <a:schemeClr val="tx2"/>
                </a:solidFill>
              </a:defRPr>
            </a:lvl2pPr>
            <a:lvl3pPr marL="529400" indent="-145352">
              <a:defRPr sz="840">
                <a:solidFill>
                  <a:schemeClr val="tx2"/>
                </a:solidFill>
              </a:defRPr>
            </a:lvl3pPr>
            <a:lvl4pPr marL="670751" indent="-141352">
              <a:defRPr sz="840">
                <a:solidFill>
                  <a:schemeClr val="tx2"/>
                </a:solidFill>
              </a:defRPr>
            </a:lvl4pPr>
            <a:lvl5pPr marL="768096" indent="-96012">
              <a:defRPr sz="72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hasCustomPrompt="1"/>
          </p:nvPr>
        </p:nvSpPr>
        <p:spPr>
          <a:xfrm>
            <a:off x="789041" y="163168"/>
            <a:ext cx="12928549" cy="1371600"/>
          </a:xfrm>
          <a:prstGeom prst="rect">
            <a:avLst/>
          </a:prstGeom>
        </p:spPr>
        <p:txBody>
          <a:bodyPr>
            <a:normAutofit/>
          </a:bodyPr>
          <a:lstStyle>
            <a:lvl1pPr algn="l" defTabSz="1228954" rtl="0" eaLnBrk="1" latinLnBrk="0" hangingPunct="1">
              <a:lnSpc>
                <a:spcPct val="80000"/>
              </a:lnSpc>
              <a:spcBef>
                <a:spcPct val="0"/>
              </a:spcBef>
              <a:buNone/>
              <a:defRPr lang="en-US" sz="2400" i="0" kern="1200" spc="-84" baseline="0" dirty="0">
                <a:solidFill>
                  <a:schemeClr val="tx2"/>
                </a:solidFill>
                <a:latin typeface="Arial Black" panose="020B0A04020102020204" pitchFamily="34" charset="0"/>
                <a:ea typeface="+mj-ea"/>
                <a:cs typeface="+mj-cs"/>
                <a:sym typeface="HelveticaNeueLT Std Lt Cn" charset="0"/>
              </a:defRPr>
            </a:lvl1pPr>
          </a:lstStyle>
          <a:p>
            <a:r>
              <a:rPr lang="en-US" dirty="0"/>
              <a:t>CLICK TO EDIT MASTER TITLE </a:t>
            </a:r>
          </a:p>
        </p:txBody>
      </p:sp>
      <p:sp>
        <p:nvSpPr>
          <p:cNvPr id="12" name="Text Placeholder 2"/>
          <p:cNvSpPr>
            <a:spLocks noGrp="1"/>
          </p:cNvSpPr>
          <p:nvPr>
            <p:ph type="body" idx="13" hasCustomPrompt="1"/>
          </p:nvPr>
        </p:nvSpPr>
        <p:spPr>
          <a:xfrm>
            <a:off x="750313" y="1434757"/>
            <a:ext cx="12967274" cy="769619"/>
          </a:xfrm>
          <a:prstGeom prst="rect">
            <a:avLst/>
          </a:prstGeom>
        </p:spPr>
        <p:txBody>
          <a:bodyPr anchor="t" anchorCtr="0">
            <a:noAutofit/>
          </a:bodyPr>
          <a:lstStyle>
            <a:lvl1pPr marL="0" indent="0">
              <a:lnSpc>
                <a:spcPct val="80000"/>
              </a:lnSpc>
              <a:spcBef>
                <a:spcPts val="0"/>
              </a:spcBef>
              <a:buNone/>
              <a:defRPr sz="1440" b="0" cap="none">
                <a:solidFill>
                  <a:schemeClr val="accent2"/>
                </a:solidFill>
                <a:latin typeface="Arial Black" panose="020B0A04020102020204" pitchFamily="34" charset="0"/>
              </a:defRPr>
            </a:lvl1pPr>
            <a:lvl2pPr marL="614477" indent="0">
              <a:buNone/>
              <a:defRPr sz="2640" b="1"/>
            </a:lvl2pPr>
            <a:lvl3pPr marL="1228954" indent="0">
              <a:buNone/>
              <a:defRPr sz="2400" b="1"/>
            </a:lvl3pPr>
            <a:lvl4pPr marL="1843430" indent="0">
              <a:buNone/>
              <a:defRPr sz="2160" b="1"/>
            </a:lvl4pPr>
            <a:lvl5pPr marL="2457907" indent="0">
              <a:buNone/>
              <a:defRPr sz="2160" b="1"/>
            </a:lvl5pPr>
            <a:lvl6pPr marL="3072384" indent="0">
              <a:buNone/>
              <a:defRPr sz="2160" b="1"/>
            </a:lvl6pPr>
            <a:lvl7pPr marL="3686861" indent="0">
              <a:buNone/>
              <a:defRPr sz="2160" b="1"/>
            </a:lvl7pPr>
            <a:lvl8pPr marL="4301338" indent="0">
              <a:buNone/>
              <a:defRPr sz="2160" b="1"/>
            </a:lvl8pPr>
            <a:lvl9pPr marL="4915814" indent="0">
              <a:buNone/>
              <a:defRPr sz="2160" b="1"/>
            </a:lvl9pPr>
          </a:lstStyle>
          <a:p>
            <a:pPr lvl="0"/>
            <a:r>
              <a:rPr lang="en-US" dirty="0"/>
              <a:t>CLICK TO EDIT MASTER</a:t>
            </a:r>
          </a:p>
        </p:txBody>
      </p:sp>
      <p:sp>
        <p:nvSpPr>
          <p:cNvPr id="2" name="Slide Number Placeholder 1"/>
          <p:cNvSpPr>
            <a:spLocks noGrp="1"/>
          </p:cNvSpPr>
          <p:nvPr>
            <p:ph type="sldNum" sz="quarter" idx="17"/>
          </p:nvPr>
        </p:nvSpPr>
        <p:spPr>
          <a:xfrm>
            <a:off x="13843538" y="7854865"/>
            <a:ext cx="727122" cy="312755"/>
          </a:xfrm>
          <a:prstGeom prst="rect">
            <a:avLst/>
          </a:prstGeom>
        </p:spPr>
        <p:txBody>
          <a:bodyPr/>
          <a:lstStyle/>
          <a:p>
            <a:pPr defTabSz="1097280"/>
            <a:fld id="{D0631CD4-4501-244A-B132-D88A05C94D29}" type="slidenum">
              <a:rPr lang="en-US" sz="2160" smtClean="0">
                <a:solidFill>
                  <a:srgbClr val="464C50"/>
                </a:solidFill>
              </a:rPr>
              <a:pPr defTabSz="1097280"/>
              <a:t>‹#›</a:t>
            </a:fld>
            <a:endParaRPr lang="en-US" sz="2160" dirty="0">
              <a:solidFill>
                <a:srgbClr val="464C50"/>
              </a:solidFill>
            </a:endParaRPr>
          </a:p>
        </p:txBody>
      </p:sp>
    </p:spTree>
    <p:extLst>
      <p:ext uri="{BB962C8B-B14F-4D97-AF65-F5344CB8AC3E}">
        <p14:creationId xmlns:p14="http://schemas.microsoft.com/office/powerpoint/2010/main" val="380567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BIG STATEMEN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3109" y="509543"/>
            <a:ext cx="13166725" cy="7232695"/>
          </a:xfrm>
          <a:prstGeom prst="rect">
            <a:avLst/>
          </a:prstGeom>
        </p:spPr>
        <p:txBody>
          <a:bodyPr vert="horz" lIns="64008" tIns="32004" rIns="64008" bIns="32004" rtlCol="0" anchor="ctr" anchorCtr="0">
            <a:normAutofit/>
          </a:bodyPr>
          <a:lstStyle>
            <a:lvl1pPr>
              <a:lnSpc>
                <a:spcPct val="70000"/>
              </a:lnSpc>
              <a:defRPr lang="en-US" sz="6480" spc="-269" dirty="0">
                <a:latin typeface="Arial Black" panose="020B0A04020102020204" pitchFamily="34" charset="0"/>
              </a:defRPr>
            </a:lvl1pPr>
          </a:lstStyle>
          <a:p>
            <a:pPr marL="0" marR="0" lvl="0" indent="0" fontAlgn="auto">
              <a:spcAft>
                <a:spcPts val="0"/>
              </a:spcAft>
              <a:buClrTx/>
              <a:buSzTx/>
              <a:buFontTx/>
              <a:tabLst/>
            </a:pPr>
            <a:r>
              <a:rPr lang="en-US" dirty="0"/>
              <a:t>CLICK TO EDIT MASTER TITLE STYLE</a:t>
            </a:r>
          </a:p>
        </p:txBody>
      </p:sp>
      <p:sp>
        <p:nvSpPr>
          <p:cNvPr id="3" name="Slide Number Placeholder 2"/>
          <p:cNvSpPr>
            <a:spLocks noGrp="1"/>
          </p:cNvSpPr>
          <p:nvPr>
            <p:ph type="sldNum" sz="quarter" idx="10"/>
          </p:nvPr>
        </p:nvSpPr>
        <p:spPr>
          <a:xfrm>
            <a:off x="13846805" y="7854696"/>
            <a:ext cx="731520" cy="320040"/>
          </a:xfrm>
          <a:prstGeom prst="rect">
            <a:avLst/>
          </a:prstGeom>
        </p:spPr>
        <p:txBody>
          <a:bodyPr/>
          <a:lstStyle/>
          <a:p>
            <a:pPr defTabSz="1097280"/>
            <a:fld id="{D0631CD4-4501-244A-B132-D88A05C94D29}" type="slidenum">
              <a:rPr lang="en-US" sz="2160" smtClean="0">
                <a:solidFill>
                  <a:srgbClr val="464C50"/>
                </a:solidFill>
              </a:rPr>
              <a:pPr defTabSz="1097280"/>
              <a:t>‹#›</a:t>
            </a:fld>
            <a:endParaRPr lang="en-US" sz="2160" dirty="0">
              <a:solidFill>
                <a:srgbClr val="464C50"/>
              </a:solidFill>
            </a:endParaRPr>
          </a:p>
        </p:txBody>
      </p:sp>
    </p:spTree>
    <p:extLst>
      <p:ext uri="{BB962C8B-B14F-4D97-AF65-F5344CB8AC3E}">
        <p14:creationId xmlns:p14="http://schemas.microsoft.com/office/powerpoint/2010/main" val="122684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PROPERTY IMAG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gray">
          <a:xfrm>
            <a:off x="0" y="-34022"/>
            <a:ext cx="14630400" cy="8263624"/>
          </a:xfrm>
          <a:prstGeom prst="rect">
            <a:avLst/>
          </a:prstGeom>
          <a:solidFill>
            <a:schemeClr val="accent4"/>
          </a:solidFill>
        </p:spPr>
        <p:txBody>
          <a:bodyPr/>
          <a:lstStyle>
            <a:lvl1pPr>
              <a:defRPr>
                <a:latin typeface="Arial"/>
              </a:defRPr>
            </a:lvl1pPr>
          </a:lstStyle>
          <a:p>
            <a:endParaRPr lang="en-US" dirty="0"/>
          </a:p>
        </p:txBody>
      </p:sp>
      <p:sp>
        <p:nvSpPr>
          <p:cNvPr id="3" name="Text Placeholder 2"/>
          <p:cNvSpPr>
            <a:spLocks noGrp="1"/>
          </p:cNvSpPr>
          <p:nvPr>
            <p:ph type="body" sz="quarter" idx="12" hasCustomPrompt="1"/>
          </p:nvPr>
        </p:nvSpPr>
        <p:spPr>
          <a:xfrm>
            <a:off x="755374" y="7047290"/>
            <a:ext cx="13397949" cy="1182310"/>
          </a:xfrm>
          <a:prstGeom prst="rect">
            <a:avLst/>
          </a:prstGeom>
        </p:spPr>
        <p:txBody>
          <a:bodyPr/>
          <a:lstStyle>
            <a:lvl1pPr marL="0" indent="0" algn="r">
              <a:spcBef>
                <a:spcPts val="0"/>
              </a:spcBef>
              <a:buNone/>
              <a:defRPr sz="1440" cap="none">
                <a:solidFill>
                  <a:schemeClr val="bg1"/>
                </a:solidFill>
                <a:latin typeface="Arial Black" panose="020B0A04020102020204" pitchFamily="34" charset="0"/>
              </a:defRPr>
            </a:lvl1pPr>
            <a:lvl2pPr marL="0" indent="0" algn="r">
              <a:spcBef>
                <a:spcPts val="0"/>
              </a:spcBef>
              <a:buFont typeface="Arial" panose="020B0604020202020204" pitchFamily="34" charset="0"/>
              <a:buNone/>
              <a:defRPr sz="1440" cap="none">
                <a:solidFill>
                  <a:schemeClr val="bg1"/>
                </a:solidFill>
              </a:defRPr>
            </a:lvl2pPr>
          </a:lstStyle>
          <a:p>
            <a:pPr lvl="0"/>
            <a:r>
              <a:rPr lang="en-US" dirty="0"/>
              <a:t>CLICK TO EDIT MASTER TEXT STYLES</a:t>
            </a:r>
          </a:p>
          <a:p>
            <a:pPr lvl="1"/>
            <a:r>
              <a:rPr lang="en-US" dirty="0"/>
              <a:t>SECOND LEVEL</a:t>
            </a:r>
          </a:p>
        </p:txBody>
      </p:sp>
      <p:sp>
        <p:nvSpPr>
          <p:cNvPr id="2" name="Slide Number Placeholder 1"/>
          <p:cNvSpPr>
            <a:spLocks noGrp="1"/>
          </p:cNvSpPr>
          <p:nvPr>
            <p:ph type="sldNum" sz="quarter" idx="13"/>
          </p:nvPr>
        </p:nvSpPr>
        <p:spPr>
          <a:xfrm>
            <a:off x="13843538" y="7854865"/>
            <a:ext cx="727122" cy="312755"/>
          </a:xfrm>
          <a:prstGeom prst="rect">
            <a:avLst/>
          </a:prstGeom>
        </p:spPr>
        <p:txBody>
          <a:bodyPr/>
          <a:lstStyle>
            <a:lvl1pPr>
              <a:defRPr>
                <a:solidFill>
                  <a:srgbClr val="FFFFFF"/>
                </a:solidFill>
              </a:defRPr>
            </a:lvl1pPr>
          </a:lstStyle>
          <a:p>
            <a:pPr defTabSz="1097280"/>
            <a:fld id="{D0631CD4-4501-244A-B132-D88A05C94D29}" type="slidenum">
              <a:rPr lang="en-US" sz="2160" smtClean="0"/>
              <a:pPr defTabSz="1097280"/>
              <a:t>‹#›</a:t>
            </a:fld>
            <a:endParaRPr lang="en-US" sz="2160" dirty="0"/>
          </a:p>
        </p:txBody>
      </p:sp>
    </p:spTree>
    <p:extLst>
      <p:ext uri="{BB962C8B-B14F-4D97-AF65-F5344CB8AC3E}">
        <p14:creationId xmlns:p14="http://schemas.microsoft.com/office/powerpoint/2010/main" val="4212390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theme" Target="../theme/theme2.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2"/>
            <a:ext cx="14630400" cy="85953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00" dirty="0"/>
          </a:p>
        </p:txBody>
      </p:sp>
      <p:sp>
        <p:nvSpPr>
          <p:cNvPr id="2" name="Title Placeholder 1"/>
          <p:cNvSpPr>
            <a:spLocks noGrp="1"/>
          </p:cNvSpPr>
          <p:nvPr>
            <p:ph type="title"/>
          </p:nvPr>
        </p:nvSpPr>
        <p:spPr>
          <a:xfrm>
            <a:off x="590553" y="1204259"/>
            <a:ext cx="7619999" cy="1005543"/>
          </a:xfrm>
          <a:prstGeom prst="rect">
            <a:avLst/>
          </a:prstGeom>
        </p:spPr>
        <p:txBody>
          <a:bodyPr vert="horz" lIns="0" tIns="65311" rIns="0" bIns="65311" rtlCol="0" anchor="t">
            <a:normAutofit/>
          </a:bodyPr>
          <a:lstStyle/>
          <a:p>
            <a:r>
              <a:rPr lang="en-US" dirty="0"/>
              <a:t>CLICK TO EDIT MASTER TITLE STYLE</a:t>
            </a:r>
          </a:p>
        </p:txBody>
      </p:sp>
      <p:sp>
        <p:nvSpPr>
          <p:cNvPr id="7" name="Rectangle 6"/>
          <p:cNvSpPr/>
          <p:nvPr userDrawn="1"/>
        </p:nvSpPr>
        <p:spPr>
          <a:xfrm>
            <a:off x="0" y="7956488"/>
            <a:ext cx="14630400" cy="273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00" dirty="0"/>
          </a:p>
        </p:txBody>
      </p:sp>
      <p:sp>
        <p:nvSpPr>
          <p:cNvPr id="4" name="Text Placeholder 3"/>
          <p:cNvSpPr>
            <a:spLocks noGrp="1"/>
          </p:cNvSpPr>
          <p:nvPr>
            <p:ph type="body" idx="1"/>
          </p:nvPr>
        </p:nvSpPr>
        <p:spPr>
          <a:xfrm>
            <a:off x="510794" y="2793025"/>
            <a:ext cx="13166725" cy="4497100"/>
          </a:xfrm>
          <a:prstGeom prst="rect">
            <a:avLst/>
          </a:prstGeom>
        </p:spPr>
        <p:txBody>
          <a:bodyPr vert="horz" lIns="91440" tIns="45720" rIns="91440" bIns="0" rtlCol="0" anchor="t">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3182600" y="126480"/>
            <a:ext cx="1267152" cy="438150"/>
          </a:xfrm>
          <a:prstGeom prst="rect">
            <a:avLst/>
          </a:prstGeom>
        </p:spPr>
        <p:txBody>
          <a:bodyPr vert="horz" lIns="130622" tIns="65311" rIns="130622" bIns="65311" rtlCol="0" anchor="ctr"/>
          <a:lstStyle>
            <a:lvl1pPr algn="r">
              <a:defRPr sz="1000">
                <a:solidFill>
                  <a:schemeClr val="accent1"/>
                </a:solidFill>
              </a:defRPr>
            </a:lvl1pPr>
          </a:lstStyle>
          <a:p>
            <a:fld id="{9787E4B6-CC46-4B84-9B8B-E0CE985A2880}" type="slidenum">
              <a:rPr lang="en-US" smtClean="0"/>
              <a:pPr/>
              <a:t>‹#›</a:t>
            </a:fld>
            <a:endParaRPr lang="en-US" dirty="0"/>
          </a:p>
        </p:txBody>
      </p:sp>
      <p:pic>
        <p:nvPicPr>
          <p:cNvPr id="11" name="Picture 10" descr="LUXbrandlogo2015_rgstrn#C8F.png"/>
          <p:cNvPicPr>
            <a:picLocks noChangeAspect="1"/>
          </p:cNvPicPr>
          <p:nvPr userDrawn="1"/>
        </p:nvPicPr>
        <p:blipFill>
          <a:blip r:embed="rId37"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586952" y="160018"/>
            <a:ext cx="980304" cy="539496"/>
          </a:xfrm>
          <a:prstGeom prst="rect">
            <a:avLst/>
          </a:prstGeom>
        </p:spPr>
      </p:pic>
      <p:sp>
        <p:nvSpPr>
          <p:cNvPr id="9" name="Rectangle 8"/>
          <p:cNvSpPr/>
          <p:nvPr userDrawn="1"/>
        </p:nvSpPr>
        <p:spPr>
          <a:xfrm>
            <a:off x="4656825" y="7983381"/>
            <a:ext cx="9792929" cy="246221"/>
          </a:xfrm>
          <a:prstGeom prst="rect">
            <a:avLst/>
          </a:prstGeom>
        </p:spPr>
        <p:txBody>
          <a:bodyPr wrap="square">
            <a:spAutoFit/>
          </a:bodyPr>
          <a:lstStyle/>
          <a:p>
            <a:pPr algn="r"/>
            <a:r>
              <a:rPr lang="en-US" sz="1000" dirty="0">
                <a:solidFill>
                  <a:schemeClr val="bg1"/>
                </a:solidFill>
              </a:rPr>
              <a:t>THE ATHENEE HOTEL, A LUXURY COLLECTION HOTEL – CONFIDENTIAL INFORMATION</a:t>
            </a:r>
          </a:p>
        </p:txBody>
      </p:sp>
    </p:spTree>
    <p:extLst>
      <p:ext uri="{BB962C8B-B14F-4D97-AF65-F5344CB8AC3E}">
        <p14:creationId xmlns:p14="http://schemas.microsoft.com/office/powerpoint/2010/main" val="3041391142"/>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8" r:id="rId3"/>
    <p:sldLayoutId id="2147483669" r:id="rId4"/>
    <p:sldLayoutId id="2147483661" r:id="rId5"/>
    <p:sldLayoutId id="2147483662" r:id="rId6"/>
    <p:sldLayoutId id="2147483663" r:id="rId7"/>
    <p:sldLayoutId id="2147483692" r:id="rId8"/>
    <p:sldLayoutId id="2147483691" r:id="rId9"/>
    <p:sldLayoutId id="2147483650" r:id="rId10"/>
    <p:sldLayoutId id="2147483709" r:id="rId11"/>
    <p:sldLayoutId id="2147483693" r:id="rId12"/>
    <p:sldLayoutId id="2147483694" r:id="rId13"/>
    <p:sldLayoutId id="2147483666" r:id="rId14"/>
    <p:sldLayoutId id="2147483687" r:id="rId15"/>
    <p:sldLayoutId id="2147483696" r:id="rId16"/>
    <p:sldLayoutId id="2147483695" r:id="rId17"/>
    <p:sldLayoutId id="2147483667" r:id="rId18"/>
    <p:sldLayoutId id="2147483655" r:id="rId19"/>
    <p:sldLayoutId id="2147483715" r:id="rId20"/>
    <p:sldLayoutId id="2147483697" r:id="rId21"/>
    <p:sldLayoutId id="2147483689" r:id="rId22"/>
    <p:sldLayoutId id="2147483714" r:id="rId23"/>
    <p:sldLayoutId id="2147483710" r:id="rId24"/>
    <p:sldLayoutId id="2147483700" r:id="rId25"/>
    <p:sldLayoutId id="2147483701" r:id="rId26"/>
    <p:sldLayoutId id="2147483702" r:id="rId27"/>
    <p:sldLayoutId id="2147483703" r:id="rId28"/>
    <p:sldLayoutId id="2147483704" r:id="rId29"/>
    <p:sldLayoutId id="2147483705" r:id="rId30"/>
    <p:sldLayoutId id="2147483706" r:id="rId31"/>
    <p:sldLayoutId id="2147483708" r:id="rId32"/>
    <p:sldLayoutId id="2147483716" r:id="rId33"/>
    <p:sldLayoutId id="2147483717" r:id="rId34"/>
    <p:sldLayoutId id="2147483830" r:id="rId35"/>
  </p:sldLayoutIdLst>
  <p:hf hdr="0" ftr="0" dt="0"/>
  <p:txStyles>
    <p:titleStyle>
      <a:lvl1pPr algn="l" defTabSz="1306220" rtl="0" eaLnBrk="1" latinLnBrk="0" hangingPunct="1">
        <a:spcBef>
          <a:spcPct val="0"/>
        </a:spcBef>
        <a:buNone/>
        <a:defRPr sz="2400" kern="1200">
          <a:solidFill>
            <a:schemeClr val="tx2"/>
          </a:solidFill>
          <a:latin typeface="+mj-lt"/>
          <a:ea typeface="+mj-ea"/>
          <a:cs typeface="+mj-cs"/>
        </a:defRPr>
      </a:lvl1pPr>
    </p:titleStyle>
    <p:bodyStyle>
      <a:lvl1pPr marL="171450" indent="-171450" algn="l" defTabSz="1306220" rtl="0" eaLnBrk="1" latinLnBrk="0" hangingPunct="1">
        <a:spcBef>
          <a:spcPts val="2000"/>
        </a:spcBef>
        <a:buFont typeface="Arial"/>
        <a:buChar char="•"/>
        <a:defRPr sz="1600" b="0" i="0" kern="1200">
          <a:solidFill>
            <a:schemeClr val="tx1"/>
          </a:solidFill>
          <a:latin typeface="+mn-lt"/>
          <a:ea typeface="+mn-ea"/>
          <a:cs typeface="Sofia Pro Semi Bold"/>
        </a:defRPr>
      </a:lvl1pPr>
      <a:lvl2pPr marL="401638" indent="-214313" algn="l" defTabSz="1306220" rtl="0" eaLnBrk="1" latinLnBrk="0" hangingPunct="1">
        <a:spcBef>
          <a:spcPts val="336"/>
        </a:spcBef>
        <a:spcAft>
          <a:spcPts val="0"/>
        </a:spcAft>
        <a:buFont typeface="Arial" panose="020B0604020202020204" pitchFamily="34" charset="0"/>
        <a:buChar char="‒"/>
        <a:defRPr lang="en-US" sz="1600" kern="1200" dirty="0" smtClean="0">
          <a:solidFill>
            <a:schemeClr val="tx1"/>
          </a:solidFill>
          <a:latin typeface="+mn-lt"/>
          <a:ea typeface="+mn-ea"/>
          <a:cs typeface="+mn-cs"/>
        </a:defRPr>
      </a:lvl2pPr>
      <a:lvl3pPr marL="573088" indent="-171450" algn="l" defTabSz="1306220" rtl="0" eaLnBrk="1" latinLnBrk="0" hangingPunct="1">
        <a:spcBef>
          <a:spcPct val="20000"/>
        </a:spcBef>
        <a:buSzPct val="100000"/>
        <a:buFont typeface="Arial" panose="020B0604020202020204" pitchFamily="34" charset="0"/>
        <a:buChar char="•"/>
        <a:defRPr lang="en-US" sz="1400" kern="1200" dirty="0" smtClean="0">
          <a:solidFill>
            <a:schemeClr val="tx1"/>
          </a:solidFill>
          <a:latin typeface="+mn-lt"/>
          <a:ea typeface="+mn-ea"/>
          <a:cs typeface="+mn-cs"/>
        </a:defRPr>
      </a:lvl3pPr>
      <a:lvl4pPr marL="804863" indent="-231775" algn="l" defTabSz="1306220" rtl="0" eaLnBrk="1" latinLnBrk="0" hangingPunct="1">
        <a:spcBef>
          <a:spcPts val="288"/>
        </a:spcBef>
        <a:buFont typeface="Arial" panose="020B0604020202020204" pitchFamily="34" charset="0"/>
        <a:buChar char="‒"/>
        <a:defRPr lang="en-US" sz="1400" kern="1200" dirty="0" smtClean="0">
          <a:solidFill>
            <a:schemeClr val="tx1"/>
          </a:solidFill>
          <a:latin typeface="+mn-lt"/>
          <a:ea typeface="+mn-ea"/>
          <a:cs typeface="+mn-cs"/>
        </a:defRPr>
      </a:lvl4pPr>
      <a:lvl5pPr marL="817563" indent="0" algn="l" defTabSz="1306220" rtl="0" eaLnBrk="1" latinLnBrk="0" hangingPunct="1">
        <a:spcBef>
          <a:spcPct val="20000"/>
        </a:spcBef>
        <a:buFont typeface="Wingdings" charset="2"/>
        <a:buNone/>
        <a:defRPr sz="1200" kern="1200">
          <a:solidFill>
            <a:schemeClr val="tx1"/>
          </a:solidFill>
          <a:latin typeface="+mn-lt"/>
          <a:ea typeface="+mn-ea"/>
          <a:cs typeface="+mn-cs"/>
        </a:defRPr>
      </a:lvl5pPr>
      <a:lvl6pPr marL="359210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en-US"/>
      </a:defPPr>
      <a:lvl1pPr marL="0" algn="l" defTabSz="1306220" rtl="0" eaLnBrk="1" latinLnBrk="0" hangingPunct="1">
        <a:defRPr sz="2600" kern="1200">
          <a:solidFill>
            <a:schemeClr val="tx1"/>
          </a:solidFill>
          <a:latin typeface="+mn-lt"/>
          <a:ea typeface="+mn-ea"/>
          <a:cs typeface="+mn-cs"/>
        </a:defRPr>
      </a:lvl1pPr>
      <a:lvl2pPr marL="653110" algn="l" defTabSz="1306220" rtl="0" eaLnBrk="1" latinLnBrk="0" hangingPunct="1">
        <a:defRPr sz="2600" kern="1200">
          <a:solidFill>
            <a:schemeClr val="tx1"/>
          </a:solidFill>
          <a:latin typeface="+mn-lt"/>
          <a:ea typeface="+mn-ea"/>
          <a:cs typeface="+mn-cs"/>
        </a:defRPr>
      </a:lvl2pPr>
      <a:lvl3pPr marL="1306220" algn="l" defTabSz="1306220" rtl="0" eaLnBrk="1" latinLnBrk="0" hangingPunct="1">
        <a:defRPr sz="2600" kern="1200">
          <a:solidFill>
            <a:schemeClr val="tx1"/>
          </a:solidFill>
          <a:latin typeface="+mn-lt"/>
          <a:ea typeface="+mn-ea"/>
          <a:cs typeface="+mn-cs"/>
        </a:defRPr>
      </a:lvl3pPr>
      <a:lvl4pPr marL="1959331" algn="l" defTabSz="1306220" rtl="0" eaLnBrk="1" latinLnBrk="0" hangingPunct="1">
        <a:defRPr sz="2600" kern="1200">
          <a:solidFill>
            <a:schemeClr val="tx1"/>
          </a:solidFill>
          <a:latin typeface="+mn-lt"/>
          <a:ea typeface="+mn-ea"/>
          <a:cs typeface="+mn-cs"/>
        </a:defRPr>
      </a:lvl4pPr>
      <a:lvl5pPr marL="2612441" algn="l" defTabSz="1306220" rtl="0" eaLnBrk="1" latinLnBrk="0" hangingPunct="1">
        <a:defRPr sz="2600" kern="1200">
          <a:solidFill>
            <a:schemeClr val="tx1"/>
          </a:solidFill>
          <a:latin typeface="+mn-lt"/>
          <a:ea typeface="+mn-ea"/>
          <a:cs typeface="+mn-cs"/>
        </a:defRPr>
      </a:lvl5pPr>
      <a:lvl6pPr marL="3265551" algn="l" defTabSz="1306220" rtl="0" eaLnBrk="1" latinLnBrk="0" hangingPunct="1">
        <a:defRPr sz="2600" kern="1200">
          <a:solidFill>
            <a:schemeClr val="tx1"/>
          </a:solidFill>
          <a:latin typeface="+mn-lt"/>
          <a:ea typeface="+mn-ea"/>
          <a:cs typeface="+mn-cs"/>
        </a:defRPr>
      </a:lvl6pPr>
      <a:lvl7pPr marL="3918661" algn="l" defTabSz="1306220" rtl="0" eaLnBrk="1" latinLnBrk="0" hangingPunct="1">
        <a:defRPr sz="2600" kern="1200">
          <a:solidFill>
            <a:schemeClr val="tx1"/>
          </a:solidFill>
          <a:latin typeface="+mn-lt"/>
          <a:ea typeface="+mn-ea"/>
          <a:cs typeface="+mn-cs"/>
        </a:defRPr>
      </a:lvl7pPr>
      <a:lvl8pPr marL="4571771" algn="l" defTabSz="1306220" rtl="0" eaLnBrk="1" latinLnBrk="0" hangingPunct="1">
        <a:defRPr sz="2600" kern="1200">
          <a:solidFill>
            <a:schemeClr val="tx1"/>
          </a:solidFill>
          <a:latin typeface="+mn-lt"/>
          <a:ea typeface="+mn-ea"/>
          <a:cs typeface="+mn-cs"/>
        </a:defRPr>
      </a:lvl8pPr>
      <a:lvl9pPr marL="5224882" algn="l" defTabSz="1306220" rtl="0" eaLnBrk="1" latinLnBrk="0" hangingPunct="1">
        <a:defRPr sz="2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5369353"/>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l" rtl="0" fontAlgn="base">
        <a:lnSpc>
          <a:spcPts val="5280"/>
        </a:lnSpc>
        <a:spcBef>
          <a:spcPct val="0"/>
        </a:spcBef>
        <a:spcAft>
          <a:spcPct val="0"/>
        </a:spcAft>
        <a:defRPr sz="5280" kern="1200">
          <a:solidFill>
            <a:schemeClr val="tx2"/>
          </a:solidFill>
          <a:latin typeface="Times New Roman" pitchFamily="18" charset="0"/>
          <a:ea typeface="+mj-ea"/>
          <a:cs typeface="Times New Roman" pitchFamily="18" charset="0"/>
        </a:defRPr>
      </a:lvl1pPr>
      <a:lvl2pPr algn="l" rtl="0" fontAlgn="base">
        <a:lnSpc>
          <a:spcPts val="5280"/>
        </a:lnSpc>
        <a:spcBef>
          <a:spcPct val="0"/>
        </a:spcBef>
        <a:spcAft>
          <a:spcPct val="0"/>
        </a:spcAft>
        <a:defRPr sz="5280">
          <a:solidFill>
            <a:srgbClr val="93CEDC"/>
          </a:solidFill>
          <a:latin typeface="Times New Roman" pitchFamily="18" charset="0"/>
          <a:cs typeface="Times New Roman" pitchFamily="18" charset="0"/>
        </a:defRPr>
      </a:lvl2pPr>
      <a:lvl3pPr algn="l" rtl="0" fontAlgn="base">
        <a:lnSpc>
          <a:spcPts val="5280"/>
        </a:lnSpc>
        <a:spcBef>
          <a:spcPct val="0"/>
        </a:spcBef>
        <a:spcAft>
          <a:spcPct val="0"/>
        </a:spcAft>
        <a:defRPr sz="5280">
          <a:solidFill>
            <a:srgbClr val="93CEDC"/>
          </a:solidFill>
          <a:latin typeface="Times New Roman" pitchFamily="18" charset="0"/>
          <a:cs typeface="Times New Roman" pitchFamily="18" charset="0"/>
        </a:defRPr>
      </a:lvl3pPr>
      <a:lvl4pPr algn="l" rtl="0" fontAlgn="base">
        <a:lnSpc>
          <a:spcPts val="5280"/>
        </a:lnSpc>
        <a:spcBef>
          <a:spcPct val="0"/>
        </a:spcBef>
        <a:spcAft>
          <a:spcPct val="0"/>
        </a:spcAft>
        <a:defRPr sz="5280">
          <a:solidFill>
            <a:srgbClr val="93CEDC"/>
          </a:solidFill>
          <a:latin typeface="Times New Roman" pitchFamily="18" charset="0"/>
          <a:cs typeface="Times New Roman" pitchFamily="18" charset="0"/>
        </a:defRPr>
      </a:lvl4pPr>
      <a:lvl5pPr algn="l" rtl="0" fontAlgn="base">
        <a:lnSpc>
          <a:spcPts val="5280"/>
        </a:lnSpc>
        <a:spcBef>
          <a:spcPct val="0"/>
        </a:spcBef>
        <a:spcAft>
          <a:spcPct val="0"/>
        </a:spcAft>
        <a:defRPr sz="5280">
          <a:solidFill>
            <a:srgbClr val="93CEDC"/>
          </a:solidFill>
          <a:latin typeface="Times New Roman" pitchFamily="18" charset="0"/>
          <a:cs typeface="Times New Roman" pitchFamily="18" charset="0"/>
        </a:defRPr>
      </a:lvl5pPr>
      <a:lvl6pPr marL="548640" algn="l" rtl="0" fontAlgn="base">
        <a:lnSpc>
          <a:spcPts val="5280"/>
        </a:lnSpc>
        <a:spcBef>
          <a:spcPct val="0"/>
        </a:spcBef>
        <a:spcAft>
          <a:spcPct val="0"/>
        </a:spcAft>
        <a:defRPr sz="5280">
          <a:solidFill>
            <a:srgbClr val="93CEDC"/>
          </a:solidFill>
          <a:latin typeface="Times New Roman" pitchFamily="18" charset="0"/>
          <a:cs typeface="Times New Roman" pitchFamily="18" charset="0"/>
        </a:defRPr>
      </a:lvl6pPr>
      <a:lvl7pPr marL="1097280" algn="l" rtl="0" fontAlgn="base">
        <a:lnSpc>
          <a:spcPts val="5280"/>
        </a:lnSpc>
        <a:spcBef>
          <a:spcPct val="0"/>
        </a:spcBef>
        <a:spcAft>
          <a:spcPct val="0"/>
        </a:spcAft>
        <a:defRPr sz="5280">
          <a:solidFill>
            <a:srgbClr val="93CEDC"/>
          </a:solidFill>
          <a:latin typeface="Times New Roman" pitchFamily="18" charset="0"/>
          <a:cs typeface="Times New Roman" pitchFamily="18" charset="0"/>
        </a:defRPr>
      </a:lvl7pPr>
      <a:lvl8pPr marL="1645920" algn="l" rtl="0" fontAlgn="base">
        <a:lnSpc>
          <a:spcPts val="5280"/>
        </a:lnSpc>
        <a:spcBef>
          <a:spcPct val="0"/>
        </a:spcBef>
        <a:spcAft>
          <a:spcPct val="0"/>
        </a:spcAft>
        <a:defRPr sz="5280">
          <a:solidFill>
            <a:srgbClr val="93CEDC"/>
          </a:solidFill>
          <a:latin typeface="Times New Roman" pitchFamily="18" charset="0"/>
          <a:cs typeface="Times New Roman" pitchFamily="18" charset="0"/>
        </a:defRPr>
      </a:lvl8pPr>
      <a:lvl9pPr marL="2194560" algn="l" rtl="0" fontAlgn="base">
        <a:lnSpc>
          <a:spcPts val="5280"/>
        </a:lnSpc>
        <a:spcBef>
          <a:spcPct val="0"/>
        </a:spcBef>
        <a:spcAft>
          <a:spcPct val="0"/>
        </a:spcAft>
        <a:defRPr sz="5280">
          <a:solidFill>
            <a:srgbClr val="93CEDC"/>
          </a:solidFill>
          <a:latin typeface="Times New Roman" pitchFamily="18" charset="0"/>
          <a:cs typeface="Times New Roman" pitchFamily="18" charset="0"/>
        </a:defRPr>
      </a:lvl9pPr>
    </p:titleStyle>
    <p:bodyStyle>
      <a:lvl1pPr algn="l" rtl="0" fontAlgn="base">
        <a:spcBef>
          <a:spcPct val="20000"/>
        </a:spcBef>
        <a:spcAft>
          <a:spcPct val="0"/>
        </a:spcAft>
        <a:buFont typeface="Arial" charset="0"/>
        <a:defRPr sz="2400" kern="1200">
          <a:solidFill>
            <a:schemeClr val="tx2"/>
          </a:solidFill>
          <a:latin typeface="Arial" charset="0"/>
          <a:ea typeface="+mn-ea"/>
          <a:cs typeface="Arial" charset="0"/>
        </a:defRPr>
      </a:lvl1pPr>
      <a:lvl2pPr marL="1906" algn="l" rtl="0" fontAlgn="base">
        <a:spcBef>
          <a:spcPct val="20000"/>
        </a:spcBef>
        <a:spcAft>
          <a:spcPct val="0"/>
        </a:spcAft>
        <a:buFont typeface="Arial" charset="0"/>
        <a:defRPr sz="2400" kern="1200">
          <a:solidFill>
            <a:schemeClr val="tx1"/>
          </a:solidFill>
          <a:latin typeface="Arial" charset="0"/>
          <a:ea typeface="+mn-ea"/>
          <a:cs typeface="Arial" charset="0"/>
        </a:defRPr>
      </a:lvl2pPr>
      <a:lvl3pPr marL="407670" indent="-403860" algn="l" rtl="0" fontAlgn="base">
        <a:spcBef>
          <a:spcPct val="20000"/>
        </a:spcBef>
        <a:spcAft>
          <a:spcPct val="0"/>
        </a:spcAft>
        <a:buClr>
          <a:schemeClr val="tx2"/>
        </a:buClr>
        <a:buFont typeface="Arial" charset="0"/>
        <a:buChar char="»"/>
        <a:defRPr sz="2400" kern="1200">
          <a:solidFill>
            <a:schemeClr val="tx1"/>
          </a:solidFill>
          <a:latin typeface="Arial" charset="0"/>
          <a:ea typeface="+mn-ea"/>
          <a:cs typeface="Arial" charset="0"/>
        </a:defRPr>
      </a:lvl3pPr>
      <a:lvl4pPr marL="821056" indent="-411480" algn="l" rtl="0" fontAlgn="base">
        <a:spcBef>
          <a:spcPct val="20000"/>
        </a:spcBef>
        <a:spcAft>
          <a:spcPct val="0"/>
        </a:spcAft>
        <a:buClr>
          <a:schemeClr val="tx2"/>
        </a:buClr>
        <a:buFont typeface="Arial" charset="0"/>
        <a:buChar char="–"/>
        <a:defRPr sz="2400" kern="1200">
          <a:solidFill>
            <a:schemeClr val="tx1"/>
          </a:solidFill>
          <a:latin typeface="Arial" charset="0"/>
          <a:ea typeface="+mn-ea"/>
          <a:cs typeface="Arial" charset="0"/>
        </a:defRPr>
      </a:lvl4pPr>
      <a:lvl5pPr marL="1232536" indent="-409576" algn="l" rtl="0" fontAlgn="base">
        <a:spcBef>
          <a:spcPct val="20000"/>
        </a:spcBef>
        <a:spcAft>
          <a:spcPct val="0"/>
        </a:spcAft>
        <a:buClr>
          <a:schemeClr val="tx2"/>
        </a:buClr>
        <a:buChar char="•"/>
        <a:defRPr sz="2400" kern="1200">
          <a:solidFill>
            <a:schemeClr val="tx1"/>
          </a:solidFill>
          <a:latin typeface="Arial" charset="0"/>
          <a:ea typeface="+mn-ea"/>
          <a:cs typeface="Arial" charset="0"/>
        </a:defRPr>
      </a:lvl5pPr>
      <a:lvl6pPr marL="301752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cid:6cccd898-4c86-4f11-9d01-06ccb80d1bac@namprd07.prod.outlook.com" TargetMode="External"/><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386840" y="5980534"/>
            <a:ext cx="12435840" cy="712470"/>
          </a:xfrm>
        </p:spPr>
        <p:txBody>
          <a:bodyPr>
            <a:normAutofit/>
          </a:bodyPr>
          <a:lstStyle/>
          <a:p>
            <a:pPr algn="ctr"/>
            <a:endParaRPr lang="en-US" dirty="0"/>
          </a:p>
        </p:txBody>
      </p:sp>
      <p:sp>
        <p:nvSpPr>
          <p:cNvPr id="8" name="Title 4"/>
          <p:cNvSpPr txBox="1">
            <a:spLocks/>
          </p:cNvSpPr>
          <p:nvPr/>
        </p:nvSpPr>
        <p:spPr>
          <a:xfrm>
            <a:off x="5711191" y="640763"/>
            <a:ext cx="3859529" cy="712470"/>
          </a:xfrm>
          <a:prstGeom prst="rect">
            <a:avLst/>
          </a:prstGeom>
        </p:spPr>
        <p:txBody>
          <a:bodyPr vert="horz" lIns="0" tIns="65311" rIns="0" bIns="65311" rtlCol="0" anchor="b">
            <a:normAutofit/>
          </a:bodyPr>
          <a:lstStyle>
            <a:lvl1pPr algn="l" defTabSz="1306220" rtl="0" eaLnBrk="1" latinLnBrk="0" hangingPunct="1">
              <a:lnSpc>
                <a:spcPct val="90000"/>
              </a:lnSpc>
              <a:spcBef>
                <a:spcPct val="0"/>
              </a:spcBef>
              <a:buNone/>
              <a:defRPr sz="4000" kern="1200" spc="300">
                <a:solidFill>
                  <a:srgbClr val="FFFFFF"/>
                </a:solidFill>
                <a:latin typeface="+mj-lt"/>
                <a:ea typeface="+mj-ea"/>
                <a:cs typeface="+mj-cs"/>
              </a:defRPr>
            </a:lvl1pPr>
          </a:lstStyle>
          <a:p>
            <a:pPr algn="ctr"/>
            <a:r>
              <a:rPr lang="en-US" dirty="0"/>
              <a:t>Evacuation Plan</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14630399" cy="8198118"/>
          </a:xfrm>
          <a:prstGeom prst="rect">
            <a:avLst/>
          </a:prstGeom>
        </p:spPr>
      </p:pic>
    </p:spTree>
    <p:extLst>
      <p:ext uri="{BB962C8B-B14F-4D97-AF65-F5344CB8AC3E}">
        <p14:creationId xmlns:p14="http://schemas.microsoft.com/office/powerpoint/2010/main" val="3868781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own Arrow 7"/>
          <p:cNvSpPr/>
          <p:nvPr/>
        </p:nvSpPr>
        <p:spPr>
          <a:xfrm>
            <a:off x="6105172" y="4019134"/>
            <a:ext cx="428363" cy="361137"/>
          </a:xfrm>
          <a:prstGeom prst="down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554753" y="1319866"/>
            <a:ext cx="12368702" cy="38932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lvl="0" indent="-285750">
              <a:buFont typeface="Arial" panose="020B0604020202020204" pitchFamily="34" charset="0"/>
              <a:buChar char="•"/>
            </a:pPr>
            <a:r>
              <a:rPr lang="en-US" sz="1600" dirty="0">
                <a:solidFill>
                  <a:schemeClr val="tx1"/>
                </a:solidFill>
              </a:rPr>
              <a:t>In case of emergency, the bell alarm will be rang and public address will be announced to evacuate. </a:t>
            </a:r>
          </a:p>
          <a:p>
            <a:pPr marL="285750" lvl="0" indent="-285750">
              <a:buFont typeface="Arial" panose="020B0604020202020204" pitchFamily="34" charset="0"/>
              <a:buChar char="•"/>
            </a:pPr>
            <a:r>
              <a:rPr lang="en-US" sz="1600" dirty="0">
                <a:solidFill>
                  <a:schemeClr val="tx1"/>
                </a:solidFill>
              </a:rPr>
              <a:t>When the guest hear the bell alarm and announcement, please evacuate from the hall immediately. </a:t>
            </a:r>
          </a:p>
          <a:p>
            <a:pPr marL="285750" lvl="0" indent="-285750">
              <a:buFont typeface="Arial" panose="020B0604020202020204" pitchFamily="34" charset="0"/>
              <a:buChar char="•"/>
            </a:pPr>
            <a:r>
              <a:rPr lang="en-US" sz="1600" dirty="0">
                <a:solidFill>
                  <a:schemeClr val="tx1"/>
                </a:solidFill>
              </a:rPr>
              <a:t>There are total 8 exits for Crystal Hall A &amp; B</a:t>
            </a:r>
          </a:p>
          <a:p>
            <a:pPr marL="285750" indent="-285750">
              <a:buFont typeface="Arial" panose="020B0604020202020204" pitchFamily="34" charset="0"/>
              <a:buChar char="•"/>
            </a:pPr>
            <a:r>
              <a:rPr lang="en-US" sz="1600" dirty="0">
                <a:solidFill>
                  <a:schemeClr val="tx1"/>
                </a:solidFill>
              </a:rPr>
              <a:t>After the guest evacuate from the hall, there are 4 fire exit doors at the corridor. Please use the nearest one to evacuate from the building immediately.</a:t>
            </a:r>
          </a:p>
          <a:p>
            <a:pPr marL="285750" indent="-285750">
              <a:buFont typeface="Arial" panose="020B0604020202020204" pitchFamily="34" charset="0"/>
              <a:buChar char="•"/>
            </a:pPr>
            <a:r>
              <a:rPr lang="en-US" sz="1600" dirty="0">
                <a:solidFill>
                  <a:schemeClr val="tx1"/>
                </a:solidFill>
              </a:rPr>
              <a:t>Every fire exit doors will lead the guest to the ground floor outside the building and our assembly point is in front of Athenee Tower building. </a:t>
            </a:r>
          </a:p>
          <a:p>
            <a:pPr marL="285750" indent="-285750">
              <a:buFont typeface="Arial" panose="020B0604020202020204" pitchFamily="34" charset="0"/>
              <a:buChar char="•"/>
            </a:pPr>
            <a:r>
              <a:rPr lang="en-US" sz="1600" dirty="0">
                <a:solidFill>
                  <a:schemeClr val="tx1"/>
                </a:solidFill>
              </a:rPr>
              <a:t>There is no any fire alarm testing without notice during this period. If the guest hear the bell alarm or public address announcement to evacuate, please evacuate from the hotel immediately.</a:t>
            </a:r>
          </a:p>
          <a:p>
            <a:pPr marL="285750" indent="-285750">
              <a:buFont typeface="Arial" panose="020B0604020202020204" pitchFamily="34" charset="0"/>
              <a:buChar char="•"/>
            </a:pPr>
            <a:r>
              <a:rPr lang="en-US" sz="1600" dirty="0">
                <a:solidFill>
                  <a:schemeClr val="tx1"/>
                </a:solidFill>
              </a:rPr>
              <a:t>If you have any question or any concern about safety and security, please contact our service associate.</a:t>
            </a:r>
          </a:p>
          <a:p>
            <a:pPr lvl="0"/>
            <a:endParaRPr lang="en-US" sz="1600" dirty="0">
              <a:solidFill>
                <a:schemeClr val="tx1"/>
              </a:solidFill>
            </a:endParaRPr>
          </a:p>
        </p:txBody>
      </p:sp>
    </p:spTree>
    <p:extLst>
      <p:ext uri="{BB962C8B-B14F-4D97-AF65-F5344CB8AC3E}">
        <p14:creationId xmlns:p14="http://schemas.microsoft.com/office/powerpoint/2010/main" val="918256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899652"/>
            <a:ext cx="14630399" cy="7447936"/>
          </a:xfrm>
          <a:prstGeom prst="rect">
            <a:avLst/>
          </a:prstGeom>
        </p:spPr>
      </p:pic>
      <p:sp>
        <p:nvSpPr>
          <p:cNvPr id="8" name="Down Arrow 7"/>
          <p:cNvSpPr/>
          <p:nvPr/>
        </p:nvSpPr>
        <p:spPr>
          <a:xfrm>
            <a:off x="6105172" y="4019134"/>
            <a:ext cx="428363" cy="361137"/>
          </a:xfrm>
          <a:prstGeom prst="down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827799" y="150756"/>
            <a:ext cx="6065507" cy="492443"/>
          </a:xfrm>
          <a:prstGeom prst="rect">
            <a:avLst/>
          </a:prstGeom>
        </p:spPr>
        <p:txBody>
          <a:bodyPr wrap="none">
            <a:spAutoFit/>
          </a:bodyPr>
          <a:lstStyle/>
          <a:p>
            <a:r>
              <a:rPr lang="en-US" dirty="0">
                <a:solidFill>
                  <a:schemeClr val="bg1"/>
                </a:solidFill>
              </a:rPr>
              <a:t>Crystal Hall on 3rd floor, Athenee Tower</a:t>
            </a:r>
          </a:p>
        </p:txBody>
      </p:sp>
    </p:spTree>
    <p:extLst>
      <p:ext uri="{BB962C8B-B14F-4D97-AF65-F5344CB8AC3E}">
        <p14:creationId xmlns:p14="http://schemas.microsoft.com/office/powerpoint/2010/main" val="3971618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899652"/>
            <a:ext cx="14482916" cy="7329948"/>
          </a:xfrm>
          <a:prstGeom prst="rect">
            <a:avLst/>
          </a:prstGeom>
        </p:spPr>
      </p:pic>
      <p:sp>
        <p:nvSpPr>
          <p:cNvPr id="5" name="Rectangle 4"/>
          <p:cNvSpPr/>
          <p:nvPr/>
        </p:nvSpPr>
        <p:spPr>
          <a:xfrm>
            <a:off x="1712185" y="276880"/>
            <a:ext cx="6065507" cy="492443"/>
          </a:xfrm>
          <a:prstGeom prst="rect">
            <a:avLst/>
          </a:prstGeom>
        </p:spPr>
        <p:txBody>
          <a:bodyPr wrap="none">
            <a:spAutoFit/>
          </a:bodyPr>
          <a:lstStyle/>
          <a:p>
            <a:r>
              <a:rPr lang="en-US" dirty="0">
                <a:solidFill>
                  <a:schemeClr val="bg1"/>
                </a:solidFill>
              </a:rPr>
              <a:t>Crystal Hall on 3rd floor, Athenee Tower</a:t>
            </a:r>
          </a:p>
        </p:txBody>
      </p:sp>
    </p:spTree>
    <p:extLst>
      <p:ext uri="{BB962C8B-B14F-4D97-AF65-F5344CB8AC3E}">
        <p14:creationId xmlns:p14="http://schemas.microsoft.com/office/powerpoint/2010/main" val="115383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own Arrow 7"/>
          <p:cNvSpPr/>
          <p:nvPr/>
        </p:nvSpPr>
        <p:spPr>
          <a:xfrm>
            <a:off x="6105172" y="4019134"/>
            <a:ext cx="428363" cy="361137"/>
          </a:xfrm>
          <a:prstGeom prst="down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554753" y="1319867"/>
            <a:ext cx="12368702" cy="31995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lvl="0" indent="-285750">
              <a:buFont typeface="Arial" panose="020B0604020202020204" pitchFamily="34" charset="0"/>
              <a:buChar char="•"/>
            </a:pPr>
            <a:r>
              <a:rPr lang="en-US" sz="1600" dirty="0">
                <a:solidFill>
                  <a:schemeClr val="tx1"/>
                </a:solidFill>
              </a:rPr>
              <a:t>Grand Hall is located on the second floor of hotel building</a:t>
            </a:r>
          </a:p>
          <a:p>
            <a:pPr marL="285750" indent="-285750">
              <a:buFont typeface="Arial" panose="020B0604020202020204" pitchFamily="34" charset="0"/>
              <a:buChar char="•"/>
            </a:pPr>
            <a:r>
              <a:rPr lang="en-US" sz="1600" dirty="0">
                <a:solidFill>
                  <a:schemeClr val="tx1"/>
                </a:solidFill>
              </a:rPr>
              <a:t>In case of emergency, the bell alarm will be rang and public address will be announced to evacuate. </a:t>
            </a:r>
          </a:p>
          <a:p>
            <a:pPr marL="285750" lvl="0" indent="-285750">
              <a:buFont typeface="Arial" panose="020B0604020202020204" pitchFamily="34" charset="0"/>
              <a:buChar char="•"/>
            </a:pPr>
            <a:r>
              <a:rPr lang="en-US" sz="1600" dirty="0">
                <a:solidFill>
                  <a:schemeClr val="tx1"/>
                </a:solidFill>
              </a:rPr>
              <a:t>There are total 4 exit doors with exit sign in the room </a:t>
            </a:r>
            <a:endParaRPr lang="th-TH" sz="1600" dirty="0">
              <a:solidFill>
                <a:schemeClr val="tx1"/>
              </a:solidFill>
            </a:endParaRPr>
          </a:p>
          <a:p>
            <a:pPr marL="285750" lvl="0" indent="-285750">
              <a:buFont typeface="Arial" panose="020B0604020202020204" pitchFamily="34" charset="0"/>
              <a:buChar char="•"/>
            </a:pPr>
            <a:r>
              <a:rPr lang="en-US" sz="1600" dirty="0">
                <a:solidFill>
                  <a:schemeClr val="tx1"/>
                </a:solidFill>
              </a:rPr>
              <a:t>After the guest evacuate from the hall, they can use the staircase on the left or right to go down to the hotel lobby and evacuate from the building by main door.</a:t>
            </a:r>
          </a:p>
          <a:p>
            <a:pPr marL="285750" lvl="0" indent="-285750">
              <a:buFont typeface="Arial" panose="020B0604020202020204" pitchFamily="34" charset="0"/>
              <a:buChar char="•"/>
            </a:pPr>
            <a:r>
              <a:rPr lang="en-US" sz="1600" dirty="0">
                <a:solidFill>
                  <a:schemeClr val="tx1"/>
                </a:solidFill>
              </a:rPr>
              <a:t>Then the guest has to turn right to hotel assembly point where it is in front of Athenee Tower (The building is next to hotel building) </a:t>
            </a:r>
            <a:r>
              <a:rPr lang="th-TH" sz="1600" dirty="0">
                <a:solidFill>
                  <a:schemeClr val="tx1"/>
                </a:solidFill>
              </a:rPr>
              <a:t> </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If you have any question or any concern about safety and security, please contact our service associate.</a:t>
            </a:r>
            <a:endParaRPr lang="th-TH" sz="1600" dirty="0">
              <a:solidFill>
                <a:schemeClr val="tx1"/>
              </a:solidFill>
            </a:endParaRPr>
          </a:p>
        </p:txBody>
      </p:sp>
    </p:spTree>
    <p:extLst>
      <p:ext uri="{BB962C8B-B14F-4D97-AF65-F5344CB8AC3E}">
        <p14:creationId xmlns:p14="http://schemas.microsoft.com/office/powerpoint/2010/main" val="384768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5"/>
          </p:nvPr>
        </p:nvSpPr>
        <p:spPr/>
        <p:txBody>
          <a:bodyPr/>
          <a:lstStyle/>
          <a:p>
            <a:endParaRPr lang="en-US"/>
          </a:p>
        </p:txBody>
      </p:sp>
      <p:sp>
        <p:nvSpPr>
          <p:cNvPr id="6" name="Text Placeholder 5"/>
          <p:cNvSpPr>
            <a:spLocks noGrp="1"/>
          </p:cNvSpPr>
          <p:nvPr>
            <p:ph type="body" sz="quarter" idx="16"/>
          </p:nvPr>
        </p:nvSpPr>
        <p:spPr/>
        <p:txBody>
          <a:bodyPr/>
          <a:lstStyle/>
          <a:p>
            <a:endParaRPr lang="en-US"/>
          </a:p>
        </p:txBody>
      </p:sp>
      <p:sp>
        <p:nvSpPr>
          <p:cNvPr id="2" name="Rectangle 1"/>
          <p:cNvSpPr/>
          <p:nvPr/>
        </p:nvSpPr>
        <p:spPr>
          <a:xfrm>
            <a:off x="1902541" y="212415"/>
            <a:ext cx="7136356" cy="50144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t>Grand Hall, 2</a:t>
            </a:r>
            <a:r>
              <a:rPr lang="en-US" baseline="30000" dirty="0"/>
              <a:t>nd</a:t>
            </a:r>
            <a:r>
              <a:rPr lang="en-US" dirty="0"/>
              <a:t> floor, The Athenee Hotel  </a:t>
            </a:r>
          </a:p>
        </p:txBody>
      </p:sp>
      <p:sp>
        <p:nvSpPr>
          <p:cNvPr id="3" name="Text Placeholder 2"/>
          <p:cNvSpPr>
            <a:spLocks noGrp="1"/>
          </p:cNvSpPr>
          <p:nvPr>
            <p:ph type="body" sz="quarter" idx="14"/>
          </p:nvPr>
        </p:nvSpPr>
        <p:spPr/>
        <p:txBody>
          <a:bodyPr/>
          <a:lstStyle/>
          <a:p>
            <a:endParaRPr lang="en-US"/>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875096"/>
            <a:ext cx="14630400" cy="7354504"/>
          </a:xfrm>
          <a:prstGeom prst="rect">
            <a:avLst/>
          </a:prstGeom>
        </p:spPr>
      </p:pic>
    </p:spTree>
    <p:extLst>
      <p:ext uri="{BB962C8B-B14F-4D97-AF65-F5344CB8AC3E}">
        <p14:creationId xmlns:p14="http://schemas.microsoft.com/office/powerpoint/2010/main" val="3164434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own Arrow 7"/>
          <p:cNvSpPr/>
          <p:nvPr/>
        </p:nvSpPr>
        <p:spPr>
          <a:xfrm>
            <a:off x="6105172" y="4019134"/>
            <a:ext cx="428363" cy="361137"/>
          </a:xfrm>
          <a:prstGeom prst="down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512711" y="1524000"/>
            <a:ext cx="12368702" cy="32266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lvl="0" indent="-285750">
              <a:buFont typeface="Arial" panose="020B0604020202020204" pitchFamily="34" charset="0"/>
              <a:buChar char="•"/>
            </a:pPr>
            <a:r>
              <a:rPr lang="en-US" sz="1600" dirty="0">
                <a:solidFill>
                  <a:schemeClr val="tx1"/>
                </a:solidFill>
              </a:rPr>
              <a:t>London, Japan and China room are located on the second floor of Athenee Tower building </a:t>
            </a:r>
          </a:p>
          <a:p>
            <a:pPr marL="285750" indent="-285750">
              <a:buFont typeface="Arial" panose="020B0604020202020204" pitchFamily="34" charset="0"/>
              <a:buChar char="•"/>
            </a:pPr>
            <a:r>
              <a:rPr lang="en-US" sz="1600" dirty="0">
                <a:solidFill>
                  <a:schemeClr val="tx1"/>
                </a:solidFill>
              </a:rPr>
              <a:t>When the guest hear the bell alarm and announcement, please evacuate from the hall immediately. </a:t>
            </a:r>
          </a:p>
          <a:p>
            <a:pPr marL="285750" lvl="0" indent="-285750">
              <a:buFont typeface="Arial" panose="020B0604020202020204" pitchFamily="34" charset="0"/>
              <a:buChar char="•"/>
            </a:pPr>
            <a:r>
              <a:rPr lang="en-US" sz="1600" dirty="0">
                <a:solidFill>
                  <a:schemeClr val="tx1"/>
                </a:solidFill>
              </a:rPr>
              <a:t>There is exit doors with exit sign to show in each function room </a:t>
            </a:r>
          </a:p>
          <a:p>
            <a:pPr marL="285750" lvl="0" indent="-285750">
              <a:buFont typeface="Arial" panose="020B0604020202020204" pitchFamily="34" charset="0"/>
              <a:buChar char="•"/>
            </a:pPr>
            <a:r>
              <a:rPr lang="en-US" sz="1600" dirty="0">
                <a:solidFill>
                  <a:schemeClr val="tx1"/>
                </a:solidFill>
              </a:rPr>
              <a:t>After the guest evacuate from the room, they can use the escalator go down to Athenee Tower lobby and evacuate from the building by the Athenee Tower lobby door.</a:t>
            </a:r>
          </a:p>
          <a:p>
            <a:pPr marL="285750" lvl="0" indent="-285750">
              <a:buFont typeface="Arial" panose="020B0604020202020204" pitchFamily="34" charset="0"/>
              <a:buChar char="•"/>
            </a:pPr>
            <a:r>
              <a:rPr lang="en-US" sz="1600" dirty="0">
                <a:solidFill>
                  <a:schemeClr val="tx1"/>
                </a:solidFill>
              </a:rPr>
              <a:t>The assembly point is in front of the Athenee Tower building.</a:t>
            </a:r>
          </a:p>
          <a:p>
            <a:pPr marL="285750" indent="-285750">
              <a:buFont typeface="Arial" panose="020B0604020202020204" pitchFamily="34" charset="0"/>
              <a:buChar char="•"/>
            </a:pPr>
            <a:r>
              <a:rPr lang="en-US" sz="1600" dirty="0">
                <a:solidFill>
                  <a:schemeClr val="tx1"/>
                </a:solidFill>
              </a:rPr>
              <a:t>If you have any question or any concern about safety and security, please contact our service associate.</a:t>
            </a:r>
            <a:endParaRPr lang="th-TH" sz="1600" dirty="0">
              <a:solidFill>
                <a:schemeClr val="tx1"/>
              </a:solidFill>
            </a:endParaRPr>
          </a:p>
          <a:p>
            <a:pPr lvl="0"/>
            <a:endParaRPr lang="en-US" sz="1600" dirty="0">
              <a:solidFill>
                <a:srgbClr val="00B0F0"/>
              </a:solidFill>
            </a:endParaRPr>
          </a:p>
          <a:p>
            <a:pPr marL="285750" lvl="0" indent="-285750">
              <a:buFont typeface="Arial" panose="020B0604020202020204" pitchFamily="34" charset="0"/>
              <a:buChar char="•"/>
            </a:pPr>
            <a:endParaRPr lang="en-US" sz="1600" dirty="0">
              <a:solidFill>
                <a:schemeClr val="tx1"/>
              </a:solidFill>
            </a:endParaRPr>
          </a:p>
        </p:txBody>
      </p:sp>
    </p:spTree>
    <p:extLst>
      <p:ext uri="{BB962C8B-B14F-4D97-AF65-F5344CB8AC3E}">
        <p14:creationId xmlns:p14="http://schemas.microsoft.com/office/powerpoint/2010/main" val="2574021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97116" y="193218"/>
            <a:ext cx="9865174" cy="574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b="1" dirty="0">
                <a:solidFill>
                  <a:schemeClr val="bg1"/>
                </a:solidFill>
                <a:latin typeface="Angsana New" panose="02020603050405020304" pitchFamily="18" charset="-34"/>
                <a:cs typeface="Angsana New" panose="02020603050405020304" pitchFamily="18" charset="-34"/>
              </a:rPr>
              <a:t>      Function room on 2</a:t>
            </a:r>
            <a:r>
              <a:rPr lang="en-US" sz="4800" b="1" baseline="30000" dirty="0">
                <a:solidFill>
                  <a:schemeClr val="bg1"/>
                </a:solidFill>
                <a:latin typeface="Angsana New" panose="02020603050405020304" pitchFamily="18" charset="-34"/>
                <a:cs typeface="Angsana New" panose="02020603050405020304" pitchFamily="18" charset="-34"/>
              </a:rPr>
              <a:t>nd</a:t>
            </a:r>
            <a:r>
              <a:rPr lang="en-US" sz="4800" b="1" dirty="0">
                <a:solidFill>
                  <a:schemeClr val="bg1"/>
                </a:solidFill>
                <a:latin typeface="Angsana New" panose="02020603050405020304" pitchFamily="18" charset="-34"/>
                <a:cs typeface="Angsana New" panose="02020603050405020304" pitchFamily="18" charset="-34"/>
              </a:rPr>
              <a:t> floor, Athenee Tower side </a:t>
            </a:r>
            <a:r>
              <a:rPr lang="en-US" sz="4800" b="1" u="sng" dirty="0">
                <a:solidFill>
                  <a:schemeClr val="bg1"/>
                </a:solidFill>
                <a:latin typeface="Angsana New" panose="02020603050405020304" pitchFamily="18" charset="-34"/>
                <a:cs typeface="Angsana New" panose="02020603050405020304" pitchFamily="18" charset="-34"/>
              </a:rPr>
              <a:t>  </a:t>
            </a:r>
          </a:p>
        </p:txBody>
      </p:sp>
      <p:sp>
        <p:nvSpPr>
          <p:cNvPr id="2" name="Rectangle 1"/>
          <p:cNvSpPr/>
          <p:nvPr/>
        </p:nvSpPr>
        <p:spPr>
          <a:xfrm>
            <a:off x="3466815" y="4695678"/>
            <a:ext cx="3032760" cy="131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6" name="Rectangle 5"/>
          <p:cNvSpPr/>
          <p:nvPr/>
        </p:nvSpPr>
        <p:spPr>
          <a:xfrm>
            <a:off x="6339840" y="5379720"/>
            <a:ext cx="655320" cy="426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7" name="Rectangle 6"/>
          <p:cNvSpPr/>
          <p:nvPr/>
        </p:nvSpPr>
        <p:spPr>
          <a:xfrm>
            <a:off x="5989320" y="4602480"/>
            <a:ext cx="3032760" cy="131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10" name="Rectangle 9"/>
          <p:cNvSpPr/>
          <p:nvPr/>
        </p:nvSpPr>
        <p:spPr>
          <a:xfrm>
            <a:off x="10095737" y="4602480"/>
            <a:ext cx="1745742" cy="131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11" name="Rectangle 10"/>
          <p:cNvSpPr/>
          <p:nvPr/>
        </p:nvSpPr>
        <p:spPr>
          <a:xfrm>
            <a:off x="6339840" y="5090160"/>
            <a:ext cx="2233421" cy="289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0" dirty="0">
              <a:solidFill>
                <a:schemeClr val="tx1"/>
              </a:solidFill>
            </a:endParaRPr>
          </a:p>
        </p:txBody>
      </p:sp>
      <p:sp>
        <p:nvSpPr>
          <p:cNvPr id="12" name="Rectangle 11"/>
          <p:cNvSpPr/>
          <p:nvPr/>
        </p:nvSpPr>
        <p:spPr>
          <a:xfrm>
            <a:off x="3048000" y="5120640"/>
            <a:ext cx="2233421" cy="289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0" dirty="0">
              <a:solidFill>
                <a:schemeClr val="tx1"/>
              </a:solidFill>
            </a:endParaRPr>
          </a:p>
        </p:txBody>
      </p:sp>
      <p:sp>
        <p:nvSpPr>
          <p:cNvPr id="13" name="Rectangle 12"/>
          <p:cNvSpPr/>
          <p:nvPr/>
        </p:nvSpPr>
        <p:spPr>
          <a:xfrm>
            <a:off x="3631310" y="2437043"/>
            <a:ext cx="3825241" cy="131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14" name="Rectangle 13"/>
          <p:cNvSpPr/>
          <p:nvPr/>
        </p:nvSpPr>
        <p:spPr>
          <a:xfrm>
            <a:off x="4251960" y="3032760"/>
            <a:ext cx="2233421" cy="289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0" dirty="0">
              <a:solidFill>
                <a:schemeClr val="tx1"/>
              </a:solidFill>
            </a:endParaRPr>
          </a:p>
        </p:txBody>
      </p:sp>
      <p:sp>
        <p:nvSpPr>
          <p:cNvPr id="15" name="Rectangle 14"/>
          <p:cNvSpPr/>
          <p:nvPr/>
        </p:nvSpPr>
        <p:spPr>
          <a:xfrm>
            <a:off x="2758440" y="4130040"/>
            <a:ext cx="9479280" cy="106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17" name="Rectangle 16"/>
          <p:cNvSpPr/>
          <p:nvPr/>
        </p:nvSpPr>
        <p:spPr>
          <a:xfrm>
            <a:off x="10095737" y="5090160"/>
            <a:ext cx="1688974" cy="3167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0" dirty="0">
              <a:solidFill>
                <a:schemeClr val="tx1"/>
              </a:solidFill>
            </a:endParaRPr>
          </a:p>
        </p:txBody>
      </p:sp>
      <p:sp>
        <p:nvSpPr>
          <p:cNvPr id="18" name="Rectangle 17"/>
          <p:cNvSpPr/>
          <p:nvPr/>
        </p:nvSpPr>
        <p:spPr>
          <a:xfrm>
            <a:off x="10391584" y="1132114"/>
            <a:ext cx="1097280" cy="287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20" name="Rectangle 19"/>
          <p:cNvSpPr/>
          <p:nvPr/>
        </p:nvSpPr>
        <p:spPr>
          <a:xfrm>
            <a:off x="8702610" y="5050970"/>
            <a:ext cx="1688974" cy="3167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40" dirty="0">
              <a:solidFill>
                <a:schemeClr val="tx1"/>
              </a:solidFill>
            </a:endParaRPr>
          </a:p>
        </p:txBody>
      </p:sp>
      <p:sp>
        <p:nvSpPr>
          <p:cNvPr id="21" name="Rectangle 20"/>
          <p:cNvSpPr/>
          <p:nvPr/>
        </p:nvSpPr>
        <p:spPr>
          <a:xfrm>
            <a:off x="9418320" y="3177540"/>
            <a:ext cx="973264" cy="271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22" name="Rectangle 21"/>
          <p:cNvSpPr/>
          <p:nvPr/>
        </p:nvSpPr>
        <p:spPr>
          <a:xfrm>
            <a:off x="8976360" y="3119303"/>
            <a:ext cx="1688974" cy="3167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0" dirty="0">
              <a:solidFill>
                <a:schemeClr val="tx1"/>
              </a:solidFill>
            </a:endParaRP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842218"/>
            <a:ext cx="14630400" cy="7107163"/>
          </a:xfrm>
          <a:prstGeom prst="rect">
            <a:avLst/>
          </a:prstGeom>
        </p:spPr>
      </p:pic>
    </p:spTree>
    <p:extLst>
      <p:ext uri="{BB962C8B-B14F-4D97-AF65-F5344CB8AC3E}">
        <p14:creationId xmlns:p14="http://schemas.microsoft.com/office/powerpoint/2010/main" val="772452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own Arrow 7"/>
          <p:cNvSpPr/>
          <p:nvPr/>
        </p:nvSpPr>
        <p:spPr>
          <a:xfrm>
            <a:off x="6105172" y="4019134"/>
            <a:ext cx="428363" cy="361137"/>
          </a:xfrm>
          <a:prstGeom prst="down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30622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a:ln>
                <a:noFill/>
              </a:ln>
              <a:solidFill>
                <a:prstClr val="white"/>
              </a:solidFill>
              <a:effectLst/>
              <a:uLnTx/>
              <a:uFillTx/>
              <a:latin typeface="Acta Book"/>
              <a:ea typeface="+mn-ea"/>
              <a:cs typeface="+mn-cs"/>
            </a:endParaRPr>
          </a:p>
        </p:txBody>
      </p:sp>
      <p:sp>
        <p:nvSpPr>
          <p:cNvPr id="4" name="Rectangle 3"/>
          <p:cNvSpPr/>
          <p:nvPr/>
        </p:nvSpPr>
        <p:spPr>
          <a:xfrm>
            <a:off x="554753" y="1481959"/>
            <a:ext cx="12368702" cy="32729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lvl="0" indent="-285750">
              <a:buFont typeface="Arial" panose="020B0604020202020204" pitchFamily="34" charset="0"/>
              <a:buChar char="•"/>
            </a:pPr>
            <a:r>
              <a:rPr lang="en-US" sz="1600" dirty="0" err="1">
                <a:solidFill>
                  <a:schemeClr val="tx1"/>
                </a:solidFill>
              </a:rPr>
              <a:t>Kandhavas</a:t>
            </a:r>
            <a:r>
              <a:rPr lang="en-US" sz="1600" dirty="0">
                <a:solidFill>
                  <a:schemeClr val="tx1"/>
                </a:solidFill>
              </a:rPr>
              <a:t> Place is located on the 4</a:t>
            </a:r>
            <a:r>
              <a:rPr lang="en-US" sz="1600" baseline="30000" dirty="0">
                <a:solidFill>
                  <a:schemeClr val="tx1"/>
                </a:solidFill>
              </a:rPr>
              <a:t>th</a:t>
            </a:r>
            <a:r>
              <a:rPr lang="en-US" sz="1600" dirty="0">
                <a:solidFill>
                  <a:schemeClr val="tx1"/>
                </a:solidFill>
              </a:rPr>
              <a:t> floor of hotel building.</a:t>
            </a:r>
          </a:p>
          <a:p>
            <a:pPr marL="285750" indent="-285750">
              <a:buFont typeface="Arial" panose="020B0604020202020204" pitchFamily="34" charset="0"/>
              <a:buChar char="•"/>
            </a:pPr>
            <a:r>
              <a:rPr lang="en-US" sz="1600" dirty="0">
                <a:solidFill>
                  <a:schemeClr val="tx1"/>
                </a:solidFill>
              </a:rPr>
              <a:t>In case of emergency, the bell alarm will be rang and public address will be announced to evacuate. </a:t>
            </a:r>
          </a:p>
          <a:p>
            <a:pPr marL="285750" lvl="0" indent="-285750">
              <a:buFont typeface="Arial" panose="020B0604020202020204" pitchFamily="34" charset="0"/>
              <a:buChar char="•"/>
            </a:pPr>
            <a:r>
              <a:rPr lang="en-US" sz="1600" dirty="0">
                <a:solidFill>
                  <a:schemeClr val="tx1"/>
                </a:solidFill>
              </a:rPr>
              <a:t>There are total 2 exit doors with exit sign in the function room </a:t>
            </a:r>
          </a:p>
          <a:p>
            <a:pPr marL="285750" lvl="0" indent="-285750">
              <a:buFont typeface="Arial" panose="020B0604020202020204" pitchFamily="34" charset="0"/>
              <a:buChar char="•"/>
            </a:pPr>
            <a:r>
              <a:rPr lang="en-US" sz="1600" dirty="0">
                <a:solidFill>
                  <a:schemeClr val="tx1"/>
                </a:solidFill>
              </a:rPr>
              <a:t>After the guest evacuate from the function room, the guest can use the fire staircase on the left or right to go down to ground floor outside the hotel building.</a:t>
            </a:r>
          </a:p>
          <a:p>
            <a:pPr marL="285750" lvl="0" indent="-285750">
              <a:buFont typeface="Arial" panose="020B0604020202020204" pitchFamily="34" charset="0"/>
              <a:buChar char="•"/>
            </a:pPr>
            <a:r>
              <a:rPr lang="en-US" sz="1600" dirty="0">
                <a:solidFill>
                  <a:schemeClr val="tx1"/>
                </a:solidFill>
              </a:rPr>
              <a:t>Then the guest has to turn right to hotel assembly where it is in front of the Athenee Tower (The building is next to the hotel building)</a:t>
            </a:r>
          </a:p>
          <a:p>
            <a:pPr marL="285750" indent="-285750">
              <a:buFont typeface="Arial" panose="020B0604020202020204" pitchFamily="34" charset="0"/>
              <a:buChar char="•"/>
            </a:pPr>
            <a:r>
              <a:rPr lang="en-US" sz="1600" dirty="0">
                <a:solidFill>
                  <a:schemeClr val="tx1"/>
                </a:solidFill>
              </a:rPr>
              <a:t>If you have any question or any concern about safety and security, please contact our service associate.</a:t>
            </a:r>
            <a:endParaRPr lang="th-TH" sz="1600" dirty="0">
              <a:solidFill>
                <a:schemeClr val="tx1"/>
              </a:solidFill>
            </a:endParaRPr>
          </a:p>
          <a:p>
            <a:pPr lvl="0"/>
            <a:endParaRPr lang="en-US" sz="1600" dirty="0">
              <a:solidFill>
                <a:schemeClr val="tx1"/>
              </a:solidFill>
            </a:endParaRPr>
          </a:p>
        </p:txBody>
      </p:sp>
    </p:spTree>
    <p:extLst>
      <p:ext uri="{BB962C8B-B14F-4D97-AF65-F5344CB8AC3E}">
        <p14:creationId xmlns:p14="http://schemas.microsoft.com/office/powerpoint/2010/main" val="3056130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3306077" y="5451793"/>
            <a:ext cx="1221677" cy="534738"/>
          </a:xfrm>
        </p:spPr>
        <p:txBody>
          <a:bodyPr/>
          <a:lstStyle/>
          <a:p>
            <a:r>
              <a:rPr lang="en-US" b="1" dirty="0" err="1">
                <a:solidFill>
                  <a:srgbClr val="FF0000"/>
                </a:solidFill>
              </a:rPr>
              <a:t>vvipo</a:t>
            </a:r>
            <a:endParaRPr lang="en-US" b="1" dirty="0">
              <a:solidFill>
                <a:srgbClr val="FF0000"/>
              </a:solidFill>
            </a:endParaRPr>
          </a:p>
        </p:txBody>
      </p:sp>
      <p:sp>
        <p:nvSpPr>
          <p:cNvPr id="5" name="Content Placeholder 4"/>
          <p:cNvSpPr>
            <a:spLocks noGrp="1"/>
          </p:cNvSpPr>
          <p:nvPr>
            <p:ph idx="15"/>
          </p:nvPr>
        </p:nvSpPr>
        <p:spPr/>
        <p:txBody>
          <a:bodyPr/>
          <a:lstStyle/>
          <a:p>
            <a:endParaRPr lang="en-US"/>
          </a:p>
        </p:txBody>
      </p:sp>
      <p:sp>
        <p:nvSpPr>
          <p:cNvPr id="6" name="Text Placeholder 5"/>
          <p:cNvSpPr>
            <a:spLocks noGrp="1"/>
          </p:cNvSpPr>
          <p:nvPr>
            <p:ph type="body" sz="quarter" idx="16"/>
          </p:nvPr>
        </p:nvSpPr>
        <p:spPr/>
        <p:txBody>
          <a:bodyPr/>
          <a:lstStyle/>
          <a:p>
            <a:endParaRPr lang="en-US"/>
          </a:p>
        </p:txBody>
      </p:sp>
      <p:sp>
        <p:nvSpPr>
          <p:cNvPr id="8" name="Rectangle 7"/>
          <p:cNvSpPr/>
          <p:nvPr/>
        </p:nvSpPr>
        <p:spPr>
          <a:xfrm>
            <a:off x="3306077" y="5407353"/>
            <a:ext cx="1487149" cy="447757"/>
          </a:xfrm>
          <a:prstGeom prst="rect">
            <a:avLst/>
          </a:prstGeom>
          <a:solidFill>
            <a:srgbClr val="F2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FF0000"/>
                </a:solidFill>
              </a:rPr>
              <a:t>VIP Myanmar</a:t>
            </a:r>
          </a:p>
        </p:txBody>
      </p:sp>
      <p:sp>
        <p:nvSpPr>
          <p:cNvPr id="2" name="Rectangle 1"/>
          <p:cNvSpPr/>
          <p:nvPr/>
        </p:nvSpPr>
        <p:spPr>
          <a:xfrm>
            <a:off x="1976283" y="271408"/>
            <a:ext cx="7682724" cy="50144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err="1"/>
              <a:t>Kandhavas</a:t>
            </a:r>
            <a:r>
              <a:rPr lang="en-US" dirty="0"/>
              <a:t> Place, 4</a:t>
            </a:r>
            <a:r>
              <a:rPr lang="en-US" baseline="30000" dirty="0"/>
              <a:t>th</a:t>
            </a:r>
            <a:r>
              <a:rPr lang="en-US" dirty="0"/>
              <a:t> floor, The Athenee Hotel   </a:t>
            </a:r>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84902"/>
            <a:ext cx="14630400" cy="7344698"/>
          </a:xfrm>
          <a:prstGeom prst="rect">
            <a:avLst/>
          </a:prstGeom>
        </p:spPr>
      </p:pic>
      <p:cxnSp>
        <p:nvCxnSpPr>
          <p:cNvPr id="11" name="Straight Connector 10"/>
          <p:cNvCxnSpPr/>
          <p:nvPr/>
        </p:nvCxnSpPr>
        <p:spPr>
          <a:xfrm flipV="1">
            <a:off x="4306529" y="1106129"/>
            <a:ext cx="0" cy="292018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623233" y="1106129"/>
            <a:ext cx="723824" cy="1474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4"/>
          <a:stretch>
            <a:fillRect/>
          </a:stretch>
        </p:blipFill>
        <p:spPr>
          <a:xfrm>
            <a:off x="7953997" y="1120877"/>
            <a:ext cx="79255" cy="2962913"/>
          </a:xfrm>
          <a:prstGeom prst="rect">
            <a:avLst/>
          </a:prstGeom>
        </p:spPr>
      </p:pic>
      <p:pic>
        <p:nvPicPr>
          <p:cNvPr id="18" name="Picture 17"/>
          <p:cNvPicPr>
            <a:picLocks noChangeAspect="1"/>
          </p:cNvPicPr>
          <p:nvPr/>
        </p:nvPicPr>
        <p:blipFill>
          <a:blip r:embed="rId5"/>
          <a:stretch>
            <a:fillRect/>
          </a:stretch>
        </p:blipFill>
        <p:spPr>
          <a:xfrm rot="10968871">
            <a:off x="7965244" y="908054"/>
            <a:ext cx="954852" cy="481626"/>
          </a:xfrm>
          <a:prstGeom prst="rect">
            <a:avLst/>
          </a:prstGeom>
        </p:spPr>
      </p:pic>
    </p:spTree>
    <p:extLst>
      <p:ext uri="{BB962C8B-B14F-4D97-AF65-F5344CB8AC3E}">
        <p14:creationId xmlns:p14="http://schemas.microsoft.com/office/powerpoint/2010/main" val="3108111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own Arrow 7"/>
          <p:cNvSpPr/>
          <p:nvPr/>
        </p:nvSpPr>
        <p:spPr>
          <a:xfrm>
            <a:off x="6105172" y="4019134"/>
            <a:ext cx="428363" cy="361137"/>
          </a:xfrm>
          <a:prstGeom prst="down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544243" y="1478668"/>
            <a:ext cx="12368702" cy="3187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lvl="0" indent="-285750">
              <a:buFont typeface="Arial" panose="020B0604020202020204" pitchFamily="34" charset="0"/>
              <a:buChar char="•"/>
            </a:pPr>
            <a:r>
              <a:rPr lang="en-US" sz="1600" dirty="0">
                <a:solidFill>
                  <a:schemeClr val="tx1"/>
                </a:solidFill>
              </a:rPr>
              <a:t>All </a:t>
            </a:r>
            <a:r>
              <a:rPr lang="en-US" sz="1600" dirty="0" err="1">
                <a:solidFill>
                  <a:schemeClr val="tx1"/>
                </a:solidFill>
              </a:rPr>
              <a:t>Athenuem</a:t>
            </a:r>
            <a:r>
              <a:rPr lang="en-US" sz="1600" dirty="0">
                <a:solidFill>
                  <a:schemeClr val="tx1"/>
                </a:solidFill>
              </a:rPr>
              <a:t> meeting rooms are located on 6</a:t>
            </a:r>
            <a:r>
              <a:rPr lang="en-US" sz="1600" baseline="30000" dirty="0">
                <a:solidFill>
                  <a:schemeClr val="tx1"/>
                </a:solidFill>
              </a:rPr>
              <a:t>th</a:t>
            </a:r>
            <a:r>
              <a:rPr lang="en-US" sz="1600" dirty="0">
                <a:solidFill>
                  <a:schemeClr val="tx1"/>
                </a:solidFill>
              </a:rPr>
              <a:t> floor of hotel building</a:t>
            </a:r>
          </a:p>
          <a:p>
            <a:pPr marL="285750" indent="-285750">
              <a:buFont typeface="Arial" panose="020B0604020202020204" pitchFamily="34" charset="0"/>
              <a:buChar char="•"/>
            </a:pPr>
            <a:r>
              <a:rPr lang="en-US" sz="1600" dirty="0">
                <a:solidFill>
                  <a:schemeClr val="tx1"/>
                </a:solidFill>
              </a:rPr>
              <a:t>In case of emergency, the bell alarm will be rang and public address will be announced to evacuate. </a:t>
            </a:r>
          </a:p>
          <a:p>
            <a:pPr marL="285750" lvl="0" indent="-285750">
              <a:buFont typeface="Arial" panose="020B0604020202020204" pitchFamily="34" charset="0"/>
              <a:buChar char="•"/>
            </a:pPr>
            <a:r>
              <a:rPr lang="en-US" sz="1600" dirty="0">
                <a:solidFill>
                  <a:schemeClr val="tx1"/>
                </a:solidFill>
              </a:rPr>
              <a:t>There are total 2 exit doors with exit sign at the end of left and right side of corridor for evacuation</a:t>
            </a:r>
          </a:p>
          <a:p>
            <a:pPr marL="285750" lvl="0" indent="-285750">
              <a:buFont typeface="Arial" panose="020B0604020202020204" pitchFamily="34" charset="0"/>
              <a:buChar char="•"/>
            </a:pPr>
            <a:r>
              <a:rPr lang="en-US" sz="1600" dirty="0">
                <a:solidFill>
                  <a:schemeClr val="tx1"/>
                </a:solidFill>
              </a:rPr>
              <a:t>Every fire exit doors will lead the guest to go down to ground floor outside the hotel building</a:t>
            </a:r>
          </a:p>
          <a:p>
            <a:pPr marL="285750" lvl="0" indent="-285750">
              <a:buFont typeface="Arial" panose="020B0604020202020204" pitchFamily="34" charset="0"/>
              <a:buChar char="•"/>
            </a:pPr>
            <a:r>
              <a:rPr lang="en-US" sz="1600" dirty="0">
                <a:solidFill>
                  <a:schemeClr val="tx1"/>
                </a:solidFill>
              </a:rPr>
              <a:t>Then the guest has to turn right to hotel assembly point where it is in front of Athenee Tower (The building is next to hotel building) </a:t>
            </a:r>
            <a:r>
              <a:rPr lang="th-TH" sz="1600" dirty="0">
                <a:solidFill>
                  <a:schemeClr val="tx1"/>
                </a:solidFill>
              </a:rPr>
              <a:t> </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If you have any question or any concern about safety and security, please contact our service associate.</a:t>
            </a:r>
            <a:endParaRPr lang="en-US" sz="18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lvl="0"/>
            <a:endParaRPr lang="en-US" sz="1600" dirty="0">
              <a:solidFill>
                <a:schemeClr val="tx1"/>
              </a:solidFill>
            </a:endParaRPr>
          </a:p>
        </p:txBody>
      </p:sp>
    </p:spTree>
    <p:extLst>
      <p:ext uri="{BB962C8B-B14F-4D97-AF65-F5344CB8AC3E}">
        <p14:creationId xmlns:p14="http://schemas.microsoft.com/office/powerpoint/2010/main" val="4085533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7180" y="1336765"/>
            <a:ext cx="14254982" cy="5558245"/>
          </a:xfrm>
          <a:prstGeom prst="rect">
            <a:avLst/>
          </a:prstGeom>
        </p:spPr>
      </p:pic>
      <p:sp>
        <p:nvSpPr>
          <p:cNvPr id="5" name="Rectangle 4"/>
          <p:cNvSpPr/>
          <p:nvPr/>
        </p:nvSpPr>
        <p:spPr>
          <a:xfrm>
            <a:off x="1097115" y="193218"/>
            <a:ext cx="10912003" cy="574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b="1" dirty="0">
                <a:solidFill>
                  <a:schemeClr val="bg1"/>
                </a:solidFill>
                <a:latin typeface="Angsana New" panose="02020603050405020304" pitchFamily="18" charset="-34"/>
                <a:cs typeface="Angsana New" panose="02020603050405020304" pitchFamily="18" charset="-34"/>
              </a:rPr>
              <a:t>      </a:t>
            </a:r>
            <a:r>
              <a:rPr lang="en-US" sz="4800" b="1" dirty="0" err="1">
                <a:solidFill>
                  <a:schemeClr val="bg1"/>
                </a:solidFill>
                <a:latin typeface="Angsana New" panose="02020603050405020304" pitchFamily="18" charset="-34"/>
                <a:cs typeface="Angsana New" panose="02020603050405020304" pitchFamily="18" charset="-34"/>
              </a:rPr>
              <a:t>Atheneum</a:t>
            </a:r>
            <a:r>
              <a:rPr lang="en-US" sz="4800" b="1" dirty="0">
                <a:solidFill>
                  <a:schemeClr val="bg1"/>
                </a:solidFill>
                <a:latin typeface="Angsana New" panose="02020603050405020304" pitchFamily="18" charset="-34"/>
                <a:cs typeface="Angsana New" panose="02020603050405020304" pitchFamily="18" charset="-34"/>
              </a:rPr>
              <a:t> meting rooms on 6</a:t>
            </a:r>
            <a:r>
              <a:rPr lang="en-US" sz="4800" b="1" baseline="30000" dirty="0">
                <a:solidFill>
                  <a:schemeClr val="bg1"/>
                </a:solidFill>
                <a:latin typeface="Angsana New" panose="02020603050405020304" pitchFamily="18" charset="-34"/>
                <a:cs typeface="Angsana New" panose="02020603050405020304" pitchFamily="18" charset="-34"/>
              </a:rPr>
              <a:t>th</a:t>
            </a:r>
            <a:r>
              <a:rPr lang="en-US" sz="4800" b="1" dirty="0">
                <a:solidFill>
                  <a:schemeClr val="bg1"/>
                </a:solidFill>
                <a:latin typeface="Angsana New" panose="02020603050405020304" pitchFamily="18" charset="-34"/>
                <a:cs typeface="Angsana New" panose="02020603050405020304" pitchFamily="18" charset="-34"/>
              </a:rPr>
              <a:t> floor, The Athenee Hotel</a:t>
            </a:r>
            <a:endParaRPr lang="en-US" sz="4800" b="1" u="sng" dirty="0">
              <a:solidFill>
                <a:schemeClr val="bg1"/>
              </a:solidFill>
              <a:latin typeface="Angsana New" panose="02020603050405020304" pitchFamily="18" charset="-34"/>
              <a:cs typeface="Angsana New" panose="02020603050405020304" pitchFamily="18" charset="-34"/>
            </a:endParaRPr>
          </a:p>
        </p:txBody>
      </p:sp>
      <p:sp>
        <p:nvSpPr>
          <p:cNvPr id="2" name="Rectangle 1"/>
          <p:cNvSpPr/>
          <p:nvPr/>
        </p:nvSpPr>
        <p:spPr>
          <a:xfrm>
            <a:off x="2697480" y="4617720"/>
            <a:ext cx="3032760" cy="131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6" name="Rectangle 5"/>
          <p:cNvSpPr/>
          <p:nvPr/>
        </p:nvSpPr>
        <p:spPr>
          <a:xfrm>
            <a:off x="6339840" y="5379720"/>
            <a:ext cx="655320" cy="426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7" name="Rectangle 6"/>
          <p:cNvSpPr/>
          <p:nvPr/>
        </p:nvSpPr>
        <p:spPr>
          <a:xfrm>
            <a:off x="5989320" y="4602480"/>
            <a:ext cx="3032760" cy="131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10" name="Rectangle 9"/>
          <p:cNvSpPr/>
          <p:nvPr/>
        </p:nvSpPr>
        <p:spPr>
          <a:xfrm>
            <a:off x="10095737" y="4602480"/>
            <a:ext cx="1745742" cy="131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11" name="Rectangle 10"/>
          <p:cNvSpPr/>
          <p:nvPr/>
        </p:nvSpPr>
        <p:spPr>
          <a:xfrm>
            <a:off x="6339840" y="5090160"/>
            <a:ext cx="2233421" cy="289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80" dirty="0" err="1">
                <a:solidFill>
                  <a:schemeClr val="tx1"/>
                </a:solidFill>
              </a:rPr>
              <a:t>Atheneum</a:t>
            </a:r>
            <a:r>
              <a:rPr lang="en-US" sz="1680" dirty="0">
                <a:solidFill>
                  <a:schemeClr val="tx1"/>
                </a:solidFill>
              </a:rPr>
              <a:t> Lounge</a:t>
            </a:r>
          </a:p>
        </p:txBody>
      </p:sp>
      <p:sp>
        <p:nvSpPr>
          <p:cNvPr id="12" name="Rectangle 11"/>
          <p:cNvSpPr/>
          <p:nvPr/>
        </p:nvSpPr>
        <p:spPr>
          <a:xfrm>
            <a:off x="3048000" y="5120640"/>
            <a:ext cx="2233421" cy="289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80" dirty="0" err="1">
                <a:solidFill>
                  <a:schemeClr val="tx1"/>
                </a:solidFill>
              </a:rPr>
              <a:t>Atheneum</a:t>
            </a:r>
            <a:r>
              <a:rPr lang="en-US" sz="1680" dirty="0">
                <a:solidFill>
                  <a:schemeClr val="tx1"/>
                </a:solidFill>
              </a:rPr>
              <a:t> 1-2</a:t>
            </a:r>
          </a:p>
        </p:txBody>
      </p:sp>
      <p:sp>
        <p:nvSpPr>
          <p:cNvPr id="13" name="Rectangle 12"/>
          <p:cNvSpPr/>
          <p:nvPr/>
        </p:nvSpPr>
        <p:spPr>
          <a:xfrm>
            <a:off x="3631310" y="2437043"/>
            <a:ext cx="3825241" cy="131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14" name="Rectangle 13"/>
          <p:cNvSpPr/>
          <p:nvPr/>
        </p:nvSpPr>
        <p:spPr>
          <a:xfrm>
            <a:off x="4251960" y="3032760"/>
            <a:ext cx="2233421" cy="289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80" dirty="0" err="1">
                <a:solidFill>
                  <a:schemeClr val="tx1"/>
                </a:solidFill>
              </a:rPr>
              <a:t>Atheneum</a:t>
            </a:r>
            <a:r>
              <a:rPr lang="en-US" sz="1680" dirty="0">
                <a:solidFill>
                  <a:schemeClr val="tx1"/>
                </a:solidFill>
              </a:rPr>
              <a:t> 3-4</a:t>
            </a:r>
          </a:p>
        </p:txBody>
      </p:sp>
      <p:sp>
        <p:nvSpPr>
          <p:cNvPr id="15" name="Rectangle 14"/>
          <p:cNvSpPr/>
          <p:nvPr/>
        </p:nvSpPr>
        <p:spPr>
          <a:xfrm>
            <a:off x="2758440" y="4130040"/>
            <a:ext cx="9479280" cy="106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16" name="Right Arrow 15"/>
          <p:cNvSpPr/>
          <p:nvPr/>
        </p:nvSpPr>
        <p:spPr>
          <a:xfrm>
            <a:off x="2690621" y="4115888"/>
            <a:ext cx="9531859" cy="15131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17" name="Rectangle 16"/>
          <p:cNvSpPr/>
          <p:nvPr/>
        </p:nvSpPr>
        <p:spPr>
          <a:xfrm>
            <a:off x="10095737" y="5090160"/>
            <a:ext cx="1688974" cy="3167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80" dirty="0" err="1">
                <a:solidFill>
                  <a:schemeClr val="tx1"/>
                </a:solidFill>
              </a:rPr>
              <a:t>Atheneum</a:t>
            </a:r>
            <a:r>
              <a:rPr lang="en-US" sz="1680" dirty="0">
                <a:solidFill>
                  <a:schemeClr val="tx1"/>
                </a:solidFill>
              </a:rPr>
              <a:t> 6</a:t>
            </a:r>
          </a:p>
        </p:txBody>
      </p:sp>
      <p:sp>
        <p:nvSpPr>
          <p:cNvPr id="18" name="Rectangle 17"/>
          <p:cNvSpPr/>
          <p:nvPr/>
        </p:nvSpPr>
        <p:spPr>
          <a:xfrm>
            <a:off x="10391584" y="1132114"/>
            <a:ext cx="1097280" cy="287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20" name="Rectangle 19"/>
          <p:cNvSpPr/>
          <p:nvPr/>
        </p:nvSpPr>
        <p:spPr>
          <a:xfrm>
            <a:off x="8702610" y="5050970"/>
            <a:ext cx="1688974" cy="3167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40" dirty="0">
                <a:solidFill>
                  <a:schemeClr val="tx1"/>
                </a:solidFill>
              </a:rPr>
              <a:t>Boardroom</a:t>
            </a:r>
          </a:p>
        </p:txBody>
      </p:sp>
      <p:sp>
        <p:nvSpPr>
          <p:cNvPr id="21" name="Rectangle 20"/>
          <p:cNvSpPr/>
          <p:nvPr/>
        </p:nvSpPr>
        <p:spPr>
          <a:xfrm>
            <a:off x="9418320" y="3177540"/>
            <a:ext cx="973264" cy="271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22" name="Rectangle 21"/>
          <p:cNvSpPr/>
          <p:nvPr/>
        </p:nvSpPr>
        <p:spPr>
          <a:xfrm>
            <a:off x="8976360" y="3119303"/>
            <a:ext cx="1688974" cy="3167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80" dirty="0" err="1">
                <a:solidFill>
                  <a:schemeClr val="tx1"/>
                </a:solidFill>
              </a:rPr>
              <a:t>Atheneum</a:t>
            </a:r>
            <a:r>
              <a:rPr lang="en-US" sz="1680" dirty="0">
                <a:solidFill>
                  <a:schemeClr val="tx1"/>
                </a:solidFill>
              </a:rPr>
              <a:t> 5</a:t>
            </a:r>
          </a:p>
        </p:txBody>
      </p:sp>
      <p:sp>
        <p:nvSpPr>
          <p:cNvPr id="25" name="Rectangle 24"/>
          <p:cNvSpPr/>
          <p:nvPr/>
        </p:nvSpPr>
        <p:spPr>
          <a:xfrm flipH="1">
            <a:off x="5461634" y="386170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26" name="Rectangle 25"/>
          <p:cNvSpPr/>
          <p:nvPr/>
        </p:nvSpPr>
        <p:spPr>
          <a:xfrm>
            <a:off x="3779519" y="3779519"/>
            <a:ext cx="54863" cy="396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27" name="Rectangle 26"/>
          <p:cNvSpPr/>
          <p:nvPr/>
        </p:nvSpPr>
        <p:spPr>
          <a:xfrm flipH="1">
            <a:off x="2718434" y="419698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28" name="Rectangle 27"/>
          <p:cNvSpPr/>
          <p:nvPr/>
        </p:nvSpPr>
        <p:spPr>
          <a:xfrm flipH="1">
            <a:off x="3785234" y="422746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29" name="Rectangle 28"/>
          <p:cNvSpPr/>
          <p:nvPr/>
        </p:nvSpPr>
        <p:spPr>
          <a:xfrm flipH="1">
            <a:off x="6055994" y="381598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30" name="Rectangle 29"/>
          <p:cNvSpPr/>
          <p:nvPr/>
        </p:nvSpPr>
        <p:spPr>
          <a:xfrm flipH="1">
            <a:off x="10445114" y="387694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31" name="Rectangle 30"/>
          <p:cNvSpPr/>
          <p:nvPr/>
        </p:nvSpPr>
        <p:spPr>
          <a:xfrm flipH="1">
            <a:off x="10445114" y="422746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32" name="Rectangle 31"/>
          <p:cNvSpPr/>
          <p:nvPr/>
        </p:nvSpPr>
        <p:spPr>
          <a:xfrm flipH="1">
            <a:off x="9378314" y="422746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33" name="Rectangle 32"/>
          <p:cNvSpPr/>
          <p:nvPr/>
        </p:nvSpPr>
        <p:spPr>
          <a:xfrm flipH="1">
            <a:off x="9378314" y="384646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34" name="Rectangle 33"/>
          <p:cNvSpPr/>
          <p:nvPr/>
        </p:nvSpPr>
        <p:spPr>
          <a:xfrm flipH="1">
            <a:off x="7107554" y="386170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35" name="Rectangle 34"/>
          <p:cNvSpPr/>
          <p:nvPr/>
        </p:nvSpPr>
        <p:spPr>
          <a:xfrm flipH="1">
            <a:off x="12106274" y="421222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36" name="Rectangle 35"/>
          <p:cNvSpPr/>
          <p:nvPr/>
        </p:nvSpPr>
        <p:spPr>
          <a:xfrm flipH="1">
            <a:off x="7732394" y="419698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37" name="Rectangle 36"/>
          <p:cNvSpPr/>
          <p:nvPr/>
        </p:nvSpPr>
        <p:spPr>
          <a:xfrm flipH="1">
            <a:off x="8768714" y="421222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38" name="Rectangle 37"/>
          <p:cNvSpPr/>
          <p:nvPr/>
        </p:nvSpPr>
        <p:spPr>
          <a:xfrm flipH="1">
            <a:off x="11710034" y="3861702"/>
            <a:ext cx="54863" cy="3238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40" name="Rectangle 39"/>
          <p:cNvSpPr/>
          <p:nvPr/>
        </p:nvSpPr>
        <p:spPr>
          <a:xfrm>
            <a:off x="11662791" y="2376084"/>
            <a:ext cx="346328" cy="34099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
        <p:nvSpPr>
          <p:cNvPr id="41" name="Rectangle 40"/>
          <p:cNvSpPr/>
          <p:nvPr/>
        </p:nvSpPr>
        <p:spPr>
          <a:xfrm>
            <a:off x="12059031" y="2376084"/>
            <a:ext cx="346328" cy="34099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20"/>
          </a:p>
        </p:txBody>
      </p:sp>
    </p:spTree>
    <p:extLst>
      <p:ext uri="{BB962C8B-B14F-4D97-AF65-F5344CB8AC3E}">
        <p14:creationId xmlns:p14="http://schemas.microsoft.com/office/powerpoint/2010/main" val="774643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txBox="1">
            <a:spLocks/>
          </p:cNvSpPr>
          <p:nvPr/>
        </p:nvSpPr>
        <p:spPr>
          <a:xfrm>
            <a:off x="4751071" y="743444"/>
            <a:ext cx="5246369" cy="712470"/>
          </a:xfrm>
          <a:prstGeom prst="rect">
            <a:avLst/>
          </a:prstGeom>
        </p:spPr>
        <p:txBody>
          <a:bodyPr vert="horz" lIns="0" tIns="65311" rIns="0" bIns="65311" rtlCol="0" anchor="b">
            <a:normAutofit/>
          </a:bodyPr>
          <a:lstStyle>
            <a:lvl1pPr algn="l" defTabSz="1306220" rtl="0" eaLnBrk="1" latinLnBrk="0" hangingPunct="1">
              <a:lnSpc>
                <a:spcPct val="90000"/>
              </a:lnSpc>
              <a:spcBef>
                <a:spcPct val="0"/>
              </a:spcBef>
              <a:buNone/>
              <a:defRPr sz="4000" kern="1200" spc="300">
                <a:solidFill>
                  <a:srgbClr val="FFFFFF"/>
                </a:solidFill>
                <a:latin typeface="+mj-lt"/>
                <a:ea typeface="+mj-ea"/>
                <a:cs typeface="+mj-cs"/>
              </a:defRPr>
            </a:lvl1pPr>
          </a:lstStyle>
          <a:p>
            <a:pPr algn="ctr"/>
            <a:r>
              <a:rPr lang="en-US" dirty="0"/>
              <a:t>Main Assembly Point </a:t>
            </a:r>
          </a:p>
        </p:txBody>
      </p:sp>
      <p:pic>
        <p:nvPicPr>
          <p:cNvPr id="16" name="Picture 1" descr="cid:6cccd898-4c86-4f11-9d01-06ccb80d1bac@namprd07.prod.outlook.com"/>
          <p:cNvPicPr>
            <a:picLocks noChangeAspect="1" noChangeArrowheads="1"/>
          </p:cNvPicPr>
          <p:nvPr/>
        </p:nvPicPr>
        <p:blipFill>
          <a:blip r:embed="rId2" r:link="rId3">
            <a:extLst>
              <a:ext uri="{28A0092B-C50C-407E-A947-70E740481C1C}">
                <a14:useLocalDpi xmlns:a14="http://schemas.microsoft.com/office/drawing/2010/main"/>
              </a:ext>
            </a:extLst>
          </a:blip>
          <a:srcRect/>
          <a:stretch>
            <a:fillRect/>
          </a:stretch>
        </p:blipFill>
        <p:spPr bwMode="auto">
          <a:xfrm>
            <a:off x="9076816" y="2661392"/>
            <a:ext cx="5004944" cy="3753708"/>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127000"/>
          </a:effectLst>
        </p:spPr>
      </p:pic>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6914" y="2137946"/>
            <a:ext cx="8595360" cy="4800600"/>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127000"/>
          </a:effectLst>
        </p:spPr>
      </p:pic>
      <p:sp>
        <p:nvSpPr>
          <p:cNvPr id="3" name="Rectangle 2"/>
          <p:cNvSpPr/>
          <p:nvPr/>
        </p:nvSpPr>
        <p:spPr>
          <a:xfrm flipV="1">
            <a:off x="624840" y="3261360"/>
            <a:ext cx="2773680" cy="1524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624840" y="3337560"/>
            <a:ext cx="106680" cy="30775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ight Arrow 4"/>
          <p:cNvSpPr/>
          <p:nvPr/>
        </p:nvSpPr>
        <p:spPr>
          <a:xfrm>
            <a:off x="640080" y="6278880"/>
            <a:ext cx="1325880" cy="197180"/>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Left Arrow 5"/>
          <p:cNvSpPr/>
          <p:nvPr/>
        </p:nvSpPr>
        <p:spPr>
          <a:xfrm>
            <a:off x="3596640" y="6233160"/>
            <a:ext cx="2346960" cy="242900"/>
          </a:xfrm>
          <a:prstGeom prst="lef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943600" y="5623560"/>
            <a:ext cx="121920" cy="7915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flipV="1">
            <a:off x="5663758" y="3529517"/>
            <a:ext cx="638899" cy="102585"/>
          </a:xfrm>
          <a:prstGeom prst="rect">
            <a:avLst/>
          </a:prstGeom>
        </p:spPr>
      </p:pic>
      <p:pic>
        <p:nvPicPr>
          <p:cNvPr id="14" name="Picture 13"/>
          <p:cNvPicPr>
            <a:picLocks noChangeAspect="1"/>
          </p:cNvPicPr>
          <p:nvPr/>
        </p:nvPicPr>
        <p:blipFill>
          <a:blip r:embed="rId5"/>
          <a:stretch>
            <a:fillRect/>
          </a:stretch>
        </p:blipFill>
        <p:spPr>
          <a:xfrm>
            <a:off x="3230640" y="3261347"/>
            <a:ext cx="2773920" cy="152413"/>
          </a:xfrm>
          <a:prstGeom prst="rect">
            <a:avLst/>
          </a:prstGeom>
        </p:spPr>
      </p:pic>
    </p:spTree>
    <p:extLst>
      <p:ext uri="{BB962C8B-B14F-4D97-AF65-F5344CB8AC3E}">
        <p14:creationId xmlns:p14="http://schemas.microsoft.com/office/powerpoint/2010/main" val="363726797"/>
      </p:ext>
    </p:extLst>
  </p:cSld>
  <p:clrMapOvr>
    <a:masterClrMapping/>
  </p:clrMapOvr>
</p:sld>
</file>

<file path=ppt/theme/theme1.xml><?xml version="1.0" encoding="utf-8"?>
<a:theme xmlns:a="http://schemas.openxmlformats.org/drawingml/2006/main" name="Office Theme">
  <a:themeElements>
    <a:clrScheme name="New Luxury Collection Template">
      <a:dk1>
        <a:srgbClr val="242426"/>
      </a:dk1>
      <a:lt1>
        <a:sysClr val="window" lastClr="FFFFFF"/>
      </a:lt1>
      <a:dk2>
        <a:srgbClr val="565354"/>
      </a:dk2>
      <a:lt2>
        <a:srgbClr val="FFFFFF"/>
      </a:lt2>
      <a:accent1>
        <a:srgbClr val="BFBEBB"/>
      </a:accent1>
      <a:accent2>
        <a:srgbClr val="2A1711"/>
      </a:accent2>
      <a:accent3>
        <a:srgbClr val="9C4546"/>
      </a:accent3>
      <a:accent4>
        <a:srgbClr val="BC9B4C"/>
      </a:accent4>
      <a:accent5>
        <a:srgbClr val="13805B"/>
      </a:accent5>
      <a:accent6>
        <a:srgbClr val="3D628F"/>
      </a:accent6>
      <a:hlink>
        <a:srgbClr val="72415A"/>
      </a:hlink>
      <a:folHlink>
        <a:srgbClr val="DC7247"/>
      </a:folHlink>
    </a:clrScheme>
    <a:fontScheme name="2015 Luxury Collection Brand Fonts">
      <a:majorFont>
        <a:latin typeface="Sofia Pro Light"/>
        <a:ea typeface=""/>
        <a:cs typeface=""/>
      </a:majorFont>
      <a:minorFont>
        <a:latin typeface="Acta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2.xml><?xml version="1.0" encoding="utf-8"?>
<a:theme xmlns:a="http://schemas.openxmlformats.org/drawingml/2006/main" name="1_Divider / Quote slides">
  <a:themeElements>
    <a:clrScheme name="Leading Starwood">
      <a:dk1>
        <a:srgbClr val="464C50"/>
      </a:dk1>
      <a:lt1>
        <a:srgbClr val="FFFFFF"/>
      </a:lt1>
      <a:dk2>
        <a:srgbClr val="4882D0"/>
      </a:dk2>
      <a:lt2>
        <a:srgbClr val="7F7F7F"/>
      </a:lt2>
      <a:accent1>
        <a:srgbClr val="93CEDC"/>
      </a:accent1>
      <a:accent2>
        <a:srgbClr val="315666"/>
      </a:accent2>
      <a:accent3>
        <a:srgbClr val="FFFFFF"/>
      </a:accent3>
      <a:accent4>
        <a:srgbClr val="20323A"/>
      </a:accent4>
      <a:accent5>
        <a:srgbClr val="C8E3EB"/>
      </a:accent5>
      <a:accent6>
        <a:srgbClr val="2B4D5C"/>
      </a:accent6>
      <a:hlink>
        <a:srgbClr val="51A8BF"/>
      </a:hlink>
      <a:folHlink>
        <a:srgbClr val="4882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Office Theme 2">
        <a:dk1>
          <a:srgbClr val="273C45"/>
        </a:dk1>
        <a:lt1>
          <a:srgbClr val="FFFFFF"/>
        </a:lt1>
        <a:dk2>
          <a:srgbClr val="93CEDC"/>
        </a:dk2>
        <a:lt2>
          <a:srgbClr val="7F7F7F"/>
        </a:lt2>
        <a:accent1>
          <a:srgbClr val="93CEDC"/>
        </a:accent1>
        <a:accent2>
          <a:srgbClr val="315666"/>
        </a:accent2>
        <a:accent3>
          <a:srgbClr val="FFFFFF"/>
        </a:accent3>
        <a:accent4>
          <a:srgbClr val="20323A"/>
        </a:accent4>
        <a:accent5>
          <a:srgbClr val="C8E3EB"/>
        </a:accent5>
        <a:accent6>
          <a:srgbClr val="2B4D5C"/>
        </a:accent6>
        <a:hlink>
          <a:srgbClr val="51A8BF"/>
        </a:hlink>
        <a:folHlink>
          <a:srgbClr val="4882D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LengthInSeconds xmlns="f3c9ee7b-9546-4620-8385-476b7c847cc0" xsi:nil="true"/>
    <MediaServiceAutoKeyPoints xmlns="f3c9ee7b-9546-4620-8385-476b7c847cc0" xsi:nil="true"/>
    <MediaServiceEventHashCode xmlns="f3c9ee7b-9546-4620-8385-476b7c847cc0" xsi:nil="true"/>
    <MediaServiceAutoTags xmlns="f3c9ee7b-9546-4620-8385-476b7c847cc0" xsi:nil="true"/>
    <MediaServiceDateTaken xmlns="f3c9ee7b-9546-4620-8385-476b7c847cc0" xsi:nil="true"/>
    <MediaServiceGenerationTime xmlns="f3c9ee7b-9546-4620-8385-476b7c847cc0" xsi:nil="true"/>
    <MediaServiceFastMetadata xmlns="f3c9ee7b-9546-4620-8385-476b7c847cc0" xsi:nil="true"/>
    <MediaServiceLocation xmlns="f3c9ee7b-9546-4620-8385-476b7c847cc0" xsi:nil="true"/>
    <lcf76f155ced4ddcb4097134ff3c332f xmlns="f3c9ee7b-9546-4620-8385-476b7c847cc0">
      <Terms xmlns="http://schemas.microsoft.com/office/infopath/2007/PartnerControls"/>
    </lcf76f155ced4ddcb4097134ff3c332f>
    <MediaServiceOCR xmlns="f3c9ee7b-9546-4620-8385-476b7c847cc0" xsi:nil="true"/>
    <TaxCatchAll xmlns="4c5ba48c-5779-4b66-942e-d4cc880d4d67" xsi:nil="true"/>
    <MediaServiceMetadata xmlns="f3c9ee7b-9546-4620-8385-476b7c847cc0" xsi:nil="true"/>
    <MediaServiceKeyPoints xmlns="f3c9ee7b-9546-4620-8385-476b7c847cc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B6ED2131CEA984986EFCDC9C825AB3B" ma:contentTypeVersion="7" ma:contentTypeDescription="Create a new document." ma:contentTypeScope="" ma:versionID="844d0364a9a4daa1185d90041fb131ab">
  <xsd:schema xmlns:xsd="http://www.w3.org/2001/XMLSchema" xmlns:xs="http://www.w3.org/2001/XMLSchema" xmlns:p="http://schemas.microsoft.com/office/2006/metadata/properties" xmlns:ns2="4c5ba48c-5779-4b66-942e-d4cc880d4d67" xmlns:ns3="f3c9ee7b-9546-4620-8385-476b7c847cc0" targetNamespace="http://schemas.microsoft.com/office/2006/metadata/properties" ma:root="true" ma:fieldsID="91b159941bad3678be3fe72e05010660" ns2:_="" ns3:_="">
    <xsd:import namespace="4c5ba48c-5779-4b66-942e-d4cc880d4d67"/>
    <xsd:import namespace="f3c9ee7b-9546-4620-8385-476b7c847cc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5ba48c-5779-4b66-942e-d4cc880d4d6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81f2d0d-d1de-45f7-83cd-3d9758dcf36a}" ma:internalName="TaxCatchAll" ma:showField="CatchAllData" ma:web="4c5ba48c-5779-4b66-942e-d4cc880d4d6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3c9ee7b-9546-4620-8385-476b7c847cc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false">
      <xsd:simpleType>
        <xsd:restriction base="dms:Note"/>
      </xsd:simpleType>
    </xsd:element>
    <xsd:element name="MediaServiceFastMetadata" ma:index="11" nillable="true" ma:displayName="MediaServiceFastMetadata" ma:hidden="true" ma:internalName="MediaServiceFastMetadata" ma:readOnly="false">
      <xsd:simpleType>
        <xsd:restriction base="dms:Note"/>
      </xsd:simpleType>
    </xsd:element>
    <xsd:element name="MediaServiceDateTaken" ma:index="12" nillable="true" ma:displayName="MediaServiceDateTaken" ma:hidden="true" ma:internalName="MediaServiceDateTaken" ma:readOnly="false">
      <xsd:simpleType>
        <xsd:restriction base="dms:Text"/>
      </xsd:simpleType>
    </xsd:element>
    <xsd:element name="MediaServiceAutoTags" ma:index="13" nillable="true" ma:displayName="MediaServiceAutoTags" ma:internalName="MediaServiceAutoTags" ma:readOnly="false">
      <xsd:simpleType>
        <xsd:restriction base="dms:Text"/>
      </xsd:simpleType>
    </xsd:element>
    <xsd:element name="MediaServiceOCR" ma:index="14" nillable="true" ma:displayName="MediaServiceOCR" ma:internalName="MediaServiceOCR" ma:readOnly="false">
      <xsd:simpleType>
        <xsd:restriction base="dms:Note">
          <xsd:maxLength value="255"/>
        </xsd:restriction>
      </xsd:simpleType>
    </xsd:element>
    <xsd:element name="MediaServiceEventHashCode" ma:index="15" nillable="true" ma:displayName="MediaServiceEventHashCode" ma:hidden="true" ma:internalName="MediaServiceEventHashCode" ma:readOnly="false">
      <xsd:simpleType>
        <xsd:restriction base="dms:Text"/>
      </xsd:simpleType>
    </xsd:element>
    <xsd:element name="MediaServiceGenerationTime" ma:index="16" nillable="true" ma:displayName="MediaServiceGenerationTime" ma:hidden="true" ma:internalName="MediaServiceGenerationTime" ma:readOnly="false">
      <xsd:simpleType>
        <xsd:restriction base="dms:Text"/>
      </xsd:simpleType>
    </xsd:element>
    <xsd:element name="MediaServiceLocation" ma:index="17" nillable="true" ma:displayName="MediaServiceLocation" ma:internalName="MediaServiceLocation" ma:readOnly="false">
      <xsd:simpleType>
        <xsd:restriction base="dms:Text"/>
      </xsd:simpleType>
    </xsd:element>
    <xsd:element name="MediaServiceAutoKeyPoints" ma:index="18" nillable="true" ma:displayName="MediaServiceAutoKeyPoints" ma:hidden="true" ma:internalName="MediaServiceAutoKeyPoints" ma:readOnly="false">
      <xsd:simpleType>
        <xsd:restriction base="dms:Note"/>
      </xsd:simpleType>
    </xsd:element>
    <xsd:element name="MediaServiceKeyPoints" ma:index="19" nillable="true" ma:displayName="KeyPoints" ma:internalName="MediaServiceKeyPoints" ma:readOnly="false">
      <xsd:simpleType>
        <xsd:restriction base="dms:Note">
          <xsd:maxLength value="255"/>
        </xsd:restriction>
      </xsd:simpleType>
    </xsd:element>
    <xsd:element name="MediaLengthInSeconds" ma:index="20" nillable="true" ma:displayName="Length (seconds)" ma:internalName="MediaLengthInSeconds" ma:readOnly="fals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787e27-19c0-48e5-b6e2-2b1c5cdda774"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88D8AA-6511-4E8A-9FF5-5EF925A2105E}">
  <ds:schemaRefs>
    <ds:schemaRef ds:uri="http://schemas.microsoft.com/office/2006/metadata/properties"/>
    <ds:schemaRef ds:uri="http://schemas.microsoft.com/office/infopath/2007/PartnerControls"/>
    <ds:schemaRef ds:uri="f3c9ee7b-9546-4620-8385-476b7c847cc0"/>
    <ds:schemaRef ds:uri="4c5ba48c-5779-4b66-942e-d4cc880d4d67"/>
  </ds:schemaRefs>
</ds:datastoreItem>
</file>

<file path=customXml/itemProps2.xml><?xml version="1.0" encoding="utf-8"?>
<ds:datastoreItem xmlns:ds="http://schemas.openxmlformats.org/officeDocument/2006/customXml" ds:itemID="{D0078257-E975-4A94-8442-91ED08D94CC7}">
  <ds:schemaRefs>
    <ds:schemaRef ds:uri="http://schemas.microsoft.com/sharepoint/v3/contenttype/forms"/>
  </ds:schemaRefs>
</ds:datastoreItem>
</file>

<file path=customXml/itemProps3.xml><?xml version="1.0" encoding="utf-8"?>
<ds:datastoreItem xmlns:ds="http://schemas.openxmlformats.org/officeDocument/2006/customXml" ds:itemID="{19AB2CF8-994A-4AB2-8F01-85936FE09B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5ba48c-5779-4b66-942e-d4cc880d4d67"/>
    <ds:schemaRef ds:uri="f3c9ee7b-9546-4620-8385-476b7c847c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11450</TotalTime>
  <Words>709</Words>
  <Application>Microsoft Macintosh PowerPoint</Application>
  <PresentationFormat>Custom</PresentationFormat>
  <Paragraphs>49</Paragraphs>
  <Slides>13</Slides>
  <Notes>2</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13</vt:i4>
      </vt:variant>
    </vt:vector>
  </HeadingPairs>
  <TitlesOfParts>
    <vt:vector size="28" baseType="lpstr">
      <vt:lpstr>Acta Book</vt:lpstr>
      <vt:lpstr>Angsana New</vt:lpstr>
      <vt:lpstr>Arial</vt:lpstr>
      <vt:lpstr>Arial Black</vt:lpstr>
      <vt:lpstr>Arial Narrow</vt:lpstr>
      <vt:lpstr>Calibri</vt:lpstr>
      <vt:lpstr>Lucida Grande</vt:lpstr>
      <vt:lpstr>Sofia Pro Black</vt:lpstr>
      <vt:lpstr>Sofia Pro Light</vt:lpstr>
      <vt:lpstr>Sofia Pro Regular</vt:lpstr>
      <vt:lpstr>Sofia Pro Semi Bold</vt:lpstr>
      <vt:lpstr>Times New Roman</vt:lpstr>
      <vt:lpstr>Wingdings</vt:lpstr>
      <vt:lpstr>Office Theme</vt:lpstr>
      <vt:lpstr>1_Divider / Quote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Starwood Hotels &amp; Resorts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Starwood Hotels &amp; Resorts</dc:creator>
  <cp:lastModifiedBy>Damber Gautam</cp:lastModifiedBy>
  <cp:revision>487</cp:revision>
  <dcterms:created xsi:type="dcterms:W3CDTF">2015-08-24T16:29:41Z</dcterms:created>
  <dcterms:modified xsi:type="dcterms:W3CDTF">2024-02-20T06:25:56Z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0x010100BB6ED2131CEA984986EFCDC9C825AB3B</vt:lpwstr>
  </property>
  <property fmtid="{D5CDD505-2E9C-101B-9397-08002B2CF9AE}" pid="3" name="MSIP_Label_66ca7b2a-4f6d-4766-806a-1a0c76ea1c59_Enabled">
    <vt:lpwstr>true</vt:lpwstr>
  </property>
  <property fmtid="{D5CDD505-2E9C-101B-9397-08002B2CF9AE}" pid="4" name="MSIP_Label_66ca7b2a-4f6d-4766-806a-1a0c76ea1c59_SetDate">
    <vt:lpwstr>2024-02-12T09:51:40Z</vt:lpwstr>
  </property>
  <property fmtid="{D5CDD505-2E9C-101B-9397-08002B2CF9AE}" pid="5" name="MSIP_Label_66ca7b2a-4f6d-4766-806a-1a0c76ea1c59_Method">
    <vt:lpwstr>Standard</vt:lpwstr>
  </property>
  <property fmtid="{D5CDD505-2E9C-101B-9397-08002B2CF9AE}" pid="6" name="MSIP_Label_66ca7b2a-4f6d-4766-806a-1a0c76ea1c59_Name">
    <vt:lpwstr>Internal</vt:lpwstr>
  </property>
  <property fmtid="{D5CDD505-2E9C-101B-9397-08002B2CF9AE}" pid="7" name="MSIP_Label_66ca7b2a-4f6d-4766-806a-1a0c76ea1c59_SiteId">
    <vt:lpwstr>127d8d0d-7ccf-473d-ab09-6e44ad752ded</vt:lpwstr>
  </property>
  <property fmtid="{D5CDD505-2E9C-101B-9397-08002B2CF9AE}" pid="8" name="MSIP_Label_66ca7b2a-4f6d-4766-806a-1a0c76ea1c59_ActionId">
    <vt:lpwstr>295fb946-103b-49ea-8f7c-c5ad5ffc826d</vt:lpwstr>
  </property>
  <property fmtid="{D5CDD505-2E9C-101B-9397-08002B2CF9AE}" pid="9" name="MSIP_Label_66ca7b2a-4f6d-4766-806a-1a0c76ea1c59_ContentBits">
    <vt:lpwstr>0</vt:lpwstr>
  </property>
  <property fmtid="{D5CDD505-2E9C-101B-9397-08002B2CF9AE}" pid="10" name="MediaServiceImageTags">
    <vt:lpwstr/>
  </property>
</Properties>
</file>